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3667" r:id="rId2"/>
  </p:sldMasterIdLst>
  <p:notesMasterIdLst>
    <p:notesMasterId r:id="rId15"/>
  </p:notesMasterIdLst>
  <p:sldIdLst>
    <p:sldId id="256" r:id="rId3"/>
    <p:sldId id="1052" r:id="rId4"/>
    <p:sldId id="1073" r:id="rId5"/>
    <p:sldId id="1062" r:id="rId6"/>
    <p:sldId id="1064" r:id="rId7"/>
    <p:sldId id="1068" r:id="rId8"/>
    <p:sldId id="1074" r:id="rId9"/>
    <p:sldId id="1075" r:id="rId10"/>
    <p:sldId id="1076" r:id="rId11"/>
    <p:sldId id="1067" r:id="rId12"/>
    <p:sldId id="1077" r:id="rId13"/>
    <p:sldId id="293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5DA279-130F-4068-9A6E-90A3FCB5FD0B}" v="1" dt="2022-04-15T12:04:54.6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438" y="126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geel, Jan" userId="4445f120-a265-4469-b781-8e4228db8b46" providerId="ADAL" clId="{FD5DA279-130F-4068-9A6E-90A3FCB5FD0B}"/>
    <pc:docChg chg="undo custSel addSld delSld modSld sldOrd">
      <pc:chgData name="Vangeel, Jan" userId="4445f120-a265-4469-b781-8e4228db8b46" providerId="ADAL" clId="{FD5DA279-130F-4068-9A6E-90A3FCB5FD0B}" dt="2022-04-15T12:05:05.766" v="444" actId="47"/>
      <pc:docMkLst>
        <pc:docMk/>
      </pc:docMkLst>
      <pc:sldChg chg="modSp mod">
        <pc:chgData name="Vangeel, Jan" userId="4445f120-a265-4469-b781-8e4228db8b46" providerId="ADAL" clId="{FD5DA279-130F-4068-9A6E-90A3FCB5FD0B}" dt="2022-04-15T11:51:11.767" v="16" actId="1076"/>
        <pc:sldMkLst>
          <pc:docMk/>
          <pc:sldMk cId="0" sldId="256"/>
        </pc:sldMkLst>
        <pc:spChg chg="mod">
          <ac:chgData name="Vangeel, Jan" userId="4445f120-a265-4469-b781-8e4228db8b46" providerId="ADAL" clId="{FD5DA279-130F-4068-9A6E-90A3FCB5FD0B}" dt="2022-04-15T11:51:11.767" v="16" actId="1076"/>
          <ac:spMkLst>
            <pc:docMk/>
            <pc:sldMk cId="0" sldId="256"/>
            <ac:spMk id="14" creationId="{11D91250-CC65-4EE3-9A0D-233EC290AF26}"/>
          </ac:spMkLst>
        </pc:spChg>
      </pc:sldChg>
      <pc:sldChg chg="add del">
        <pc:chgData name="Vangeel, Jan" userId="4445f120-a265-4469-b781-8e4228db8b46" providerId="ADAL" clId="{FD5DA279-130F-4068-9A6E-90A3FCB5FD0B}" dt="2022-04-15T11:51:33.894" v="19" actId="47"/>
        <pc:sldMkLst>
          <pc:docMk/>
          <pc:sldMk cId="0" sldId="259"/>
        </pc:sldMkLst>
      </pc:sldChg>
      <pc:sldChg chg="add del">
        <pc:chgData name="Vangeel, Jan" userId="4445f120-a265-4469-b781-8e4228db8b46" providerId="ADAL" clId="{FD5DA279-130F-4068-9A6E-90A3FCB5FD0B}" dt="2022-04-15T11:51:33.894" v="19" actId="47"/>
        <pc:sldMkLst>
          <pc:docMk/>
          <pc:sldMk cId="0" sldId="261"/>
        </pc:sldMkLst>
      </pc:sldChg>
      <pc:sldChg chg="del">
        <pc:chgData name="Vangeel, Jan" userId="4445f120-a265-4469-b781-8e4228db8b46" providerId="ADAL" clId="{FD5DA279-130F-4068-9A6E-90A3FCB5FD0B}" dt="2022-04-15T12:04:33.877" v="438" actId="47"/>
        <pc:sldMkLst>
          <pc:docMk/>
          <pc:sldMk cId="0" sldId="265"/>
        </pc:sldMkLst>
      </pc:sldChg>
      <pc:sldChg chg="add del">
        <pc:chgData name="Vangeel, Jan" userId="4445f120-a265-4469-b781-8e4228db8b46" providerId="ADAL" clId="{FD5DA279-130F-4068-9A6E-90A3FCB5FD0B}" dt="2022-04-15T11:51:33.894" v="19" actId="47"/>
        <pc:sldMkLst>
          <pc:docMk/>
          <pc:sldMk cId="0" sldId="266"/>
        </pc:sldMkLst>
      </pc:sldChg>
      <pc:sldChg chg="del">
        <pc:chgData name="Vangeel, Jan" userId="4445f120-a265-4469-b781-8e4228db8b46" providerId="ADAL" clId="{FD5DA279-130F-4068-9A6E-90A3FCB5FD0B}" dt="2022-04-15T12:05:02.990" v="443" actId="47"/>
        <pc:sldMkLst>
          <pc:docMk/>
          <pc:sldMk cId="0" sldId="274"/>
        </pc:sldMkLst>
      </pc:sldChg>
      <pc:sldChg chg="add del">
        <pc:chgData name="Vangeel, Jan" userId="4445f120-a265-4469-b781-8e4228db8b46" providerId="ADAL" clId="{FD5DA279-130F-4068-9A6E-90A3FCB5FD0B}" dt="2022-04-15T11:51:33.894" v="19" actId="47"/>
        <pc:sldMkLst>
          <pc:docMk/>
          <pc:sldMk cId="4058361236" sldId="1039"/>
        </pc:sldMkLst>
      </pc:sldChg>
      <pc:sldChg chg="add del">
        <pc:chgData name="Vangeel, Jan" userId="4445f120-a265-4469-b781-8e4228db8b46" providerId="ADAL" clId="{FD5DA279-130F-4068-9A6E-90A3FCB5FD0B}" dt="2022-04-15T11:51:33.894" v="19" actId="47"/>
        <pc:sldMkLst>
          <pc:docMk/>
          <pc:sldMk cId="2118384873" sldId="1043"/>
        </pc:sldMkLst>
      </pc:sldChg>
      <pc:sldChg chg="add del">
        <pc:chgData name="Vangeel, Jan" userId="4445f120-a265-4469-b781-8e4228db8b46" providerId="ADAL" clId="{FD5DA279-130F-4068-9A6E-90A3FCB5FD0B}" dt="2022-04-15T11:51:33.894" v="19" actId="47"/>
        <pc:sldMkLst>
          <pc:docMk/>
          <pc:sldMk cId="733813490" sldId="1047"/>
        </pc:sldMkLst>
      </pc:sldChg>
      <pc:sldChg chg="add del">
        <pc:chgData name="Vangeel, Jan" userId="4445f120-a265-4469-b781-8e4228db8b46" providerId="ADAL" clId="{FD5DA279-130F-4068-9A6E-90A3FCB5FD0B}" dt="2022-04-15T11:51:33.894" v="19" actId="47"/>
        <pc:sldMkLst>
          <pc:docMk/>
          <pc:sldMk cId="3838966241" sldId="1048"/>
        </pc:sldMkLst>
      </pc:sldChg>
      <pc:sldChg chg="add del">
        <pc:chgData name="Vangeel, Jan" userId="4445f120-a265-4469-b781-8e4228db8b46" providerId="ADAL" clId="{FD5DA279-130F-4068-9A6E-90A3FCB5FD0B}" dt="2022-04-15T11:51:33.894" v="19" actId="47"/>
        <pc:sldMkLst>
          <pc:docMk/>
          <pc:sldMk cId="3884929514" sldId="1049"/>
        </pc:sldMkLst>
      </pc:sldChg>
      <pc:sldChg chg="del">
        <pc:chgData name="Vangeel, Jan" userId="4445f120-a265-4469-b781-8e4228db8b46" providerId="ADAL" clId="{FD5DA279-130F-4068-9A6E-90A3FCB5FD0B}" dt="2022-04-15T11:52:24.510" v="23" actId="47"/>
        <pc:sldMkLst>
          <pc:docMk/>
          <pc:sldMk cId="3963156347" sldId="1050"/>
        </pc:sldMkLst>
      </pc:sldChg>
      <pc:sldChg chg="del">
        <pc:chgData name="Vangeel, Jan" userId="4445f120-a265-4469-b781-8e4228db8b46" providerId="ADAL" clId="{FD5DA279-130F-4068-9A6E-90A3FCB5FD0B}" dt="2022-04-15T11:52:24.510" v="23" actId="47"/>
        <pc:sldMkLst>
          <pc:docMk/>
          <pc:sldMk cId="202971074" sldId="1051"/>
        </pc:sldMkLst>
      </pc:sldChg>
      <pc:sldChg chg="add del">
        <pc:chgData name="Vangeel, Jan" userId="4445f120-a265-4469-b781-8e4228db8b46" providerId="ADAL" clId="{FD5DA279-130F-4068-9A6E-90A3FCB5FD0B}" dt="2022-04-15T11:51:28.817" v="18" actId="47"/>
        <pc:sldMkLst>
          <pc:docMk/>
          <pc:sldMk cId="2782305374" sldId="1052"/>
        </pc:sldMkLst>
      </pc:sldChg>
      <pc:sldChg chg="del">
        <pc:chgData name="Vangeel, Jan" userId="4445f120-a265-4469-b781-8e4228db8b46" providerId="ADAL" clId="{FD5DA279-130F-4068-9A6E-90A3FCB5FD0B}" dt="2022-04-15T11:52:24.510" v="23" actId="47"/>
        <pc:sldMkLst>
          <pc:docMk/>
          <pc:sldMk cId="56824963" sldId="1053"/>
        </pc:sldMkLst>
      </pc:sldChg>
      <pc:sldChg chg="del">
        <pc:chgData name="Vangeel, Jan" userId="4445f120-a265-4469-b781-8e4228db8b46" providerId="ADAL" clId="{FD5DA279-130F-4068-9A6E-90A3FCB5FD0B}" dt="2022-04-15T11:52:24.510" v="23" actId="47"/>
        <pc:sldMkLst>
          <pc:docMk/>
          <pc:sldMk cId="2455099145" sldId="1054"/>
        </pc:sldMkLst>
      </pc:sldChg>
      <pc:sldChg chg="del">
        <pc:chgData name="Vangeel, Jan" userId="4445f120-a265-4469-b781-8e4228db8b46" providerId="ADAL" clId="{FD5DA279-130F-4068-9A6E-90A3FCB5FD0B}" dt="2022-04-15T11:52:24.510" v="23" actId="47"/>
        <pc:sldMkLst>
          <pc:docMk/>
          <pc:sldMk cId="4031917958" sldId="1055"/>
        </pc:sldMkLst>
      </pc:sldChg>
      <pc:sldChg chg="del">
        <pc:chgData name="Vangeel, Jan" userId="4445f120-a265-4469-b781-8e4228db8b46" providerId="ADAL" clId="{FD5DA279-130F-4068-9A6E-90A3FCB5FD0B}" dt="2022-04-15T11:52:24.510" v="23" actId="47"/>
        <pc:sldMkLst>
          <pc:docMk/>
          <pc:sldMk cId="2181518228" sldId="1056"/>
        </pc:sldMkLst>
      </pc:sldChg>
      <pc:sldChg chg="add del">
        <pc:chgData name="Vangeel, Jan" userId="4445f120-a265-4469-b781-8e4228db8b46" providerId="ADAL" clId="{FD5DA279-130F-4068-9A6E-90A3FCB5FD0B}" dt="2022-04-15T11:51:33.894" v="19" actId="47"/>
        <pc:sldMkLst>
          <pc:docMk/>
          <pc:sldMk cId="3780939884" sldId="1057"/>
        </pc:sldMkLst>
      </pc:sldChg>
      <pc:sldChg chg="del">
        <pc:chgData name="Vangeel, Jan" userId="4445f120-a265-4469-b781-8e4228db8b46" providerId="ADAL" clId="{FD5DA279-130F-4068-9A6E-90A3FCB5FD0B}" dt="2022-04-15T11:52:24.510" v="23" actId="47"/>
        <pc:sldMkLst>
          <pc:docMk/>
          <pc:sldMk cId="2119723834" sldId="1058"/>
        </pc:sldMkLst>
      </pc:sldChg>
      <pc:sldChg chg="del">
        <pc:chgData name="Vangeel, Jan" userId="4445f120-a265-4469-b781-8e4228db8b46" providerId="ADAL" clId="{FD5DA279-130F-4068-9A6E-90A3FCB5FD0B}" dt="2022-04-15T11:52:24.510" v="23" actId="47"/>
        <pc:sldMkLst>
          <pc:docMk/>
          <pc:sldMk cId="2131826412" sldId="1059"/>
        </pc:sldMkLst>
      </pc:sldChg>
      <pc:sldChg chg="del">
        <pc:chgData name="Vangeel, Jan" userId="4445f120-a265-4469-b781-8e4228db8b46" providerId="ADAL" clId="{FD5DA279-130F-4068-9A6E-90A3FCB5FD0B}" dt="2022-04-15T11:52:24.510" v="23" actId="47"/>
        <pc:sldMkLst>
          <pc:docMk/>
          <pc:sldMk cId="4145767137" sldId="1060"/>
        </pc:sldMkLst>
      </pc:sldChg>
      <pc:sldChg chg="del">
        <pc:chgData name="Vangeel, Jan" userId="4445f120-a265-4469-b781-8e4228db8b46" providerId="ADAL" clId="{FD5DA279-130F-4068-9A6E-90A3FCB5FD0B}" dt="2022-04-15T11:52:24.510" v="23" actId="47"/>
        <pc:sldMkLst>
          <pc:docMk/>
          <pc:sldMk cId="2193149836" sldId="1061"/>
        </pc:sldMkLst>
      </pc:sldChg>
      <pc:sldChg chg="modSp mod">
        <pc:chgData name="Vangeel, Jan" userId="4445f120-a265-4469-b781-8e4228db8b46" providerId="ADAL" clId="{FD5DA279-130F-4068-9A6E-90A3FCB5FD0B}" dt="2022-04-15T11:53:11.437" v="24" actId="20577"/>
        <pc:sldMkLst>
          <pc:docMk/>
          <pc:sldMk cId="2296518948" sldId="1062"/>
        </pc:sldMkLst>
        <pc:spChg chg="mod">
          <ac:chgData name="Vangeel, Jan" userId="4445f120-a265-4469-b781-8e4228db8b46" providerId="ADAL" clId="{FD5DA279-130F-4068-9A6E-90A3FCB5FD0B}" dt="2022-04-15T11:53:11.437" v="24" actId="20577"/>
          <ac:spMkLst>
            <pc:docMk/>
            <pc:sldMk cId="2296518948" sldId="1062"/>
            <ac:spMk id="201" creationId="{00000000-0000-0000-0000-000000000000}"/>
          </ac:spMkLst>
        </pc:spChg>
      </pc:sldChg>
      <pc:sldChg chg="del">
        <pc:chgData name="Vangeel, Jan" userId="4445f120-a265-4469-b781-8e4228db8b46" providerId="ADAL" clId="{FD5DA279-130F-4068-9A6E-90A3FCB5FD0B}" dt="2022-04-15T11:53:14.731" v="25" actId="47"/>
        <pc:sldMkLst>
          <pc:docMk/>
          <pc:sldMk cId="1692275260" sldId="1063"/>
        </pc:sldMkLst>
      </pc:sldChg>
      <pc:sldChg chg="modSp mod">
        <pc:chgData name="Vangeel, Jan" userId="4445f120-a265-4469-b781-8e4228db8b46" providerId="ADAL" clId="{FD5DA279-130F-4068-9A6E-90A3FCB5FD0B}" dt="2022-04-15T11:53:18.324" v="26" actId="6549"/>
        <pc:sldMkLst>
          <pc:docMk/>
          <pc:sldMk cId="3935954104" sldId="1064"/>
        </pc:sldMkLst>
        <pc:spChg chg="mod">
          <ac:chgData name="Vangeel, Jan" userId="4445f120-a265-4469-b781-8e4228db8b46" providerId="ADAL" clId="{FD5DA279-130F-4068-9A6E-90A3FCB5FD0B}" dt="2022-04-15T11:53:18.324" v="26" actId="6549"/>
          <ac:spMkLst>
            <pc:docMk/>
            <pc:sldMk cId="3935954104" sldId="1064"/>
            <ac:spMk id="201" creationId="{00000000-0000-0000-0000-000000000000}"/>
          </ac:spMkLst>
        </pc:spChg>
      </pc:sldChg>
      <pc:sldChg chg="del">
        <pc:chgData name="Vangeel, Jan" userId="4445f120-a265-4469-b781-8e4228db8b46" providerId="ADAL" clId="{FD5DA279-130F-4068-9A6E-90A3FCB5FD0B}" dt="2022-04-15T12:04:36.669" v="440" actId="47"/>
        <pc:sldMkLst>
          <pc:docMk/>
          <pc:sldMk cId="150715409" sldId="1065"/>
        </pc:sldMkLst>
      </pc:sldChg>
      <pc:sldChg chg="modSp mod ord">
        <pc:chgData name="Vangeel, Jan" userId="4445f120-a265-4469-b781-8e4228db8b46" providerId="ADAL" clId="{FD5DA279-130F-4068-9A6E-90A3FCB5FD0B}" dt="2022-04-15T11:54:16.758" v="30"/>
        <pc:sldMkLst>
          <pc:docMk/>
          <pc:sldMk cId="3788679460" sldId="1067"/>
        </pc:sldMkLst>
        <pc:spChg chg="mod">
          <ac:chgData name="Vangeel, Jan" userId="4445f120-a265-4469-b781-8e4228db8b46" providerId="ADAL" clId="{FD5DA279-130F-4068-9A6E-90A3FCB5FD0B}" dt="2022-04-15T11:54:06.717" v="27" actId="20577"/>
          <ac:spMkLst>
            <pc:docMk/>
            <pc:sldMk cId="3788679460" sldId="1067"/>
            <ac:spMk id="201" creationId="{00000000-0000-0000-0000-000000000000}"/>
          </ac:spMkLst>
        </pc:spChg>
      </pc:sldChg>
      <pc:sldChg chg="modSp mod">
        <pc:chgData name="Vangeel, Jan" userId="4445f120-a265-4469-b781-8e4228db8b46" providerId="ADAL" clId="{FD5DA279-130F-4068-9A6E-90A3FCB5FD0B}" dt="2022-04-15T12:01:03.250" v="177" actId="14100"/>
        <pc:sldMkLst>
          <pc:docMk/>
          <pc:sldMk cId="807921715" sldId="1068"/>
        </pc:sldMkLst>
        <pc:spChg chg="mod">
          <ac:chgData name="Vangeel, Jan" userId="4445f120-a265-4469-b781-8e4228db8b46" providerId="ADAL" clId="{FD5DA279-130F-4068-9A6E-90A3FCB5FD0B}" dt="2022-04-15T12:01:03.250" v="177" actId="14100"/>
          <ac:spMkLst>
            <pc:docMk/>
            <pc:sldMk cId="807921715" sldId="1068"/>
            <ac:spMk id="9" creationId="{302C986F-C731-45B0-88F8-A03A2BE488FC}"/>
          </ac:spMkLst>
        </pc:spChg>
        <pc:spChg chg="mod">
          <ac:chgData name="Vangeel, Jan" userId="4445f120-a265-4469-b781-8e4228db8b46" providerId="ADAL" clId="{FD5DA279-130F-4068-9A6E-90A3FCB5FD0B}" dt="2022-04-15T11:54:12.670" v="28" actId="20577"/>
          <ac:spMkLst>
            <pc:docMk/>
            <pc:sldMk cId="807921715" sldId="1068"/>
            <ac:spMk id="201" creationId="{00000000-0000-0000-0000-000000000000}"/>
          </ac:spMkLst>
        </pc:spChg>
      </pc:sldChg>
      <pc:sldChg chg="modSp del mod">
        <pc:chgData name="Vangeel, Jan" userId="4445f120-a265-4469-b781-8e4228db8b46" providerId="ADAL" clId="{FD5DA279-130F-4068-9A6E-90A3FCB5FD0B}" dt="2022-04-15T12:04:13.160" v="436" actId="47"/>
        <pc:sldMkLst>
          <pc:docMk/>
          <pc:sldMk cId="3705311080" sldId="1069"/>
        </pc:sldMkLst>
        <pc:spChg chg="mod">
          <ac:chgData name="Vangeel, Jan" userId="4445f120-a265-4469-b781-8e4228db8b46" providerId="ADAL" clId="{FD5DA279-130F-4068-9A6E-90A3FCB5FD0B}" dt="2022-04-15T11:54:23.314" v="31" actId="20577"/>
          <ac:spMkLst>
            <pc:docMk/>
            <pc:sldMk cId="3705311080" sldId="1069"/>
            <ac:spMk id="201" creationId="{00000000-0000-0000-0000-000000000000}"/>
          </ac:spMkLst>
        </pc:spChg>
      </pc:sldChg>
      <pc:sldChg chg="del">
        <pc:chgData name="Vangeel, Jan" userId="4445f120-a265-4469-b781-8e4228db8b46" providerId="ADAL" clId="{FD5DA279-130F-4068-9A6E-90A3FCB5FD0B}" dt="2022-04-15T12:04:14.993" v="437" actId="47"/>
        <pc:sldMkLst>
          <pc:docMk/>
          <pc:sldMk cId="2380717382" sldId="1070"/>
        </pc:sldMkLst>
      </pc:sldChg>
      <pc:sldChg chg="del">
        <pc:chgData name="Vangeel, Jan" userId="4445f120-a265-4469-b781-8e4228db8b46" providerId="ADAL" clId="{FD5DA279-130F-4068-9A6E-90A3FCB5FD0B}" dt="2022-04-15T12:04:35.504" v="439" actId="47"/>
        <pc:sldMkLst>
          <pc:docMk/>
          <pc:sldMk cId="2351719009" sldId="1071"/>
        </pc:sldMkLst>
      </pc:sldChg>
      <pc:sldChg chg="del">
        <pc:chgData name="Vangeel, Jan" userId="4445f120-a265-4469-b781-8e4228db8b46" providerId="ADAL" clId="{FD5DA279-130F-4068-9A6E-90A3FCB5FD0B}" dt="2022-04-15T12:04:38.865" v="441" actId="47"/>
        <pc:sldMkLst>
          <pc:docMk/>
          <pc:sldMk cId="2431832673" sldId="1072"/>
        </pc:sldMkLst>
      </pc:sldChg>
      <pc:sldChg chg="modSp add mod">
        <pc:chgData name="Vangeel, Jan" userId="4445f120-a265-4469-b781-8e4228db8b46" providerId="ADAL" clId="{FD5DA279-130F-4068-9A6E-90A3FCB5FD0B}" dt="2022-04-15T11:51:45.787" v="22" actId="207"/>
        <pc:sldMkLst>
          <pc:docMk/>
          <pc:sldMk cId="2118441154" sldId="1073"/>
        </pc:sldMkLst>
        <pc:spChg chg="mod">
          <ac:chgData name="Vangeel, Jan" userId="4445f120-a265-4469-b781-8e4228db8b46" providerId="ADAL" clId="{FD5DA279-130F-4068-9A6E-90A3FCB5FD0B}" dt="2022-04-15T11:51:45.787" v="22" actId="207"/>
          <ac:spMkLst>
            <pc:docMk/>
            <pc:sldMk cId="2118441154" sldId="1073"/>
            <ac:spMk id="21" creationId="{AEADCDB5-1268-4226-8B19-7A06672CA88C}"/>
          </ac:spMkLst>
        </pc:spChg>
        <pc:picChg chg="mod">
          <ac:chgData name="Vangeel, Jan" userId="4445f120-a265-4469-b781-8e4228db8b46" providerId="ADAL" clId="{FD5DA279-130F-4068-9A6E-90A3FCB5FD0B}" dt="2022-04-15T11:51:41.703" v="21" actId="207"/>
          <ac:picMkLst>
            <pc:docMk/>
            <pc:sldMk cId="2118441154" sldId="1073"/>
            <ac:picMk id="16" creationId="{8A727188-FC6D-4DEC-8715-D7E3895818CE}"/>
          </ac:picMkLst>
        </pc:picChg>
      </pc:sldChg>
      <pc:sldChg chg="modSp add mod">
        <pc:chgData name="Vangeel, Jan" userId="4445f120-a265-4469-b781-8e4228db8b46" providerId="ADAL" clId="{FD5DA279-130F-4068-9A6E-90A3FCB5FD0B}" dt="2022-04-15T12:02:11.115" v="274" actId="14100"/>
        <pc:sldMkLst>
          <pc:docMk/>
          <pc:sldMk cId="612515349" sldId="1074"/>
        </pc:sldMkLst>
        <pc:spChg chg="mod">
          <ac:chgData name="Vangeel, Jan" userId="4445f120-a265-4469-b781-8e4228db8b46" providerId="ADAL" clId="{FD5DA279-130F-4068-9A6E-90A3FCB5FD0B}" dt="2022-04-15T12:02:11.115" v="274" actId="14100"/>
          <ac:spMkLst>
            <pc:docMk/>
            <pc:sldMk cId="612515349" sldId="1074"/>
            <ac:spMk id="9" creationId="{302C986F-C731-45B0-88F8-A03A2BE488FC}"/>
          </ac:spMkLst>
        </pc:spChg>
      </pc:sldChg>
      <pc:sldChg chg="modSp add mod">
        <pc:chgData name="Vangeel, Jan" userId="4445f120-a265-4469-b781-8e4228db8b46" providerId="ADAL" clId="{FD5DA279-130F-4068-9A6E-90A3FCB5FD0B}" dt="2022-04-15T12:03:16.568" v="359" actId="20577"/>
        <pc:sldMkLst>
          <pc:docMk/>
          <pc:sldMk cId="558704609" sldId="1075"/>
        </pc:sldMkLst>
        <pc:spChg chg="mod">
          <ac:chgData name="Vangeel, Jan" userId="4445f120-a265-4469-b781-8e4228db8b46" providerId="ADAL" clId="{FD5DA279-130F-4068-9A6E-90A3FCB5FD0B}" dt="2022-04-15T12:03:16.568" v="359" actId="20577"/>
          <ac:spMkLst>
            <pc:docMk/>
            <pc:sldMk cId="558704609" sldId="1075"/>
            <ac:spMk id="9" creationId="{302C986F-C731-45B0-88F8-A03A2BE488FC}"/>
          </ac:spMkLst>
        </pc:spChg>
      </pc:sldChg>
      <pc:sldChg chg="modSp add mod">
        <pc:chgData name="Vangeel, Jan" userId="4445f120-a265-4469-b781-8e4228db8b46" providerId="ADAL" clId="{FD5DA279-130F-4068-9A6E-90A3FCB5FD0B}" dt="2022-04-15T12:04:07.669" v="435" actId="20577"/>
        <pc:sldMkLst>
          <pc:docMk/>
          <pc:sldMk cId="2767440757" sldId="1076"/>
        </pc:sldMkLst>
        <pc:spChg chg="mod">
          <ac:chgData name="Vangeel, Jan" userId="4445f120-a265-4469-b781-8e4228db8b46" providerId="ADAL" clId="{FD5DA279-130F-4068-9A6E-90A3FCB5FD0B}" dt="2022-04-15T12:04:07.669" v="435" actId="20577"/>
          <ac:spMkLst>
            <pc:docMk/>
            <pc:sldMk cId="2767440757" sldId="1076"/>
            <ac:spMk id="9" creationId="{302C986F-C731-45B0-88F8-A03A2BE488FC}"/>
          </ac:spMkLst>
        </pc:spChg>
      </pc:sldChg>
      <pc:sldChg chg="add setBg">
        <pc:chgData name="Vangeel, Jan" userId="4445f120-a265-4469-b781-8e4228db8b46" providerId="ADAL" clId="{FD5DA279-130F-4068-9A6E-90A3FCB5FD0B}" dt="2022-04-15T12:04:54.679" v="442"/>
        <pc:sldMkLst>
          <pc:docMk/>
          <pc:sldMk cId="0" sldId="1077"/>
        </pc:sldMkLst>
      </pc:sldChg>
      <pc:sldChg chg="add del setBg">
        <pc:chgData name="Vangeel, Jan" userId="4445f120-a265-4469-b781-8e4228db8b46" providerId="ADAL" clId="{FD5DA279-130F-4068-9A6E-90A3FCB5FD0B}" dt="2022-04-15T12:05:05.766" v="444" actId="47"/>
        <pc:sldMkLst>
          <pc:docMk/>
          <pc:sldMk cId="0" sldId="1078"/>
        </pc:sldMkLst>
      </pc:sldChg>
      <pc:sldMasterChg chg="addSldLayout delSldLayout">
        <pc:chgData name="Vangeel, Jan" userId="4445f120-a265-4469-b781-8e4228db8b46" providerId="ADAL" clId="{FD5DA279-130F-4068-9A6E-90A3FCB5FD0B}" dt="2022-04-15T12:05:05.766" v="444" actId="47"/>
        <pc:sldMasterMkLst>
          <pc:docMk/>
          <pc:sldMasterMk cId="0" sldId="2147483666"/>
        </pc:sldMasterMkLst>
        <pc:sldLayoutChg chg="del">
          <pc:chgData name="Vangeel, Jan" userId="4445f120-a265-4469-b781-8e4228db8b46" providerId="ADAL" clId="{FD5DA279-130F-4068-9A6E-90A3FCB5FD0B}" dt="2022-04-15T12:04:33.877" v="438" actId="47"/>
          <pc:sldLayoutMkLst>
            <pc:docMk/>
            <pc:sldMasterMk cId="0" sldId="2147483666"/>
            <pc:sldLayoutMk cId="0" sldId="2147483650"/>
          </pc:sldLayoutMkLst>
        </pc:sldLayoutChg>
        <pc:sldLayoutChg chg="add del">
          <pc:chgData name="Vangeel, Jan" userId="4445f120-a265-4469-b781-8e4228db8b46" providerId="ADAL" clId="{FD5DA279-130F-4068-9A6E-90A3FCB5FD0B}" dt="2022-04-15T11:51:33.894" v="19" actId="47"/>
          <pc:sldLayoutMkLst>
            <pc:docMk/>
            <pc:sldMasterMk cId="0" sldId="2147483666"/>
            <pc:sldLayoutMk cId="0" sldId="2147483651"/>
          </pc:sldLayoutMkLst>
        </pc:sldLayoutChg>
        <pc:sldLayoutChg chg="del">
          <pc:chgData name="Vangeel, Jan" userId="4445f120-a265-4469-b781-8e4228db8b46" providerId="ADAL" clId="{FD5DA279-130F-4068-9A6E-90A3FCB5FD0B}" dt="2022-04-15T12:04:35.504" v="439" actId="47"/>
          <pc:sldLayoutMkLst>
            <pc:docMk/>
            <pc:sldMasterMk cId="0" sldId="2147483666"/>
            <pc:sldLayoutMk cId="0" sldId="2147483653"/>
          </pc:sldLayoutMkLst>
        </pc:sldLayoutChg>
        <pc:sldLayoutChg chg="del">
          <pc:chgData name="Vangeel, Jan" userId="4445f120-a265-4469-b781-8e4228db8b46" providerId="ADAL" clId="{FD5DA279-130F-4068-9A6E-90A3FCB5FD0B}" dt="2022-04-15T12:05:05.766" v="444" actId="47"/>
          <pc:sldLayoutMkLst>
            <pc:docMk/>
            <pc:sldMasterMk cId="0" sldId="2147483666"/>
            <pc:sldLayoutMk cId="469015267" sldId="2147483668"/>
          </pc:sldLayoutMkLst>
        </pc:sldLayoutChg>
        <pc:sldLayoutChg chg="del">
          <pc:chgData name="Vangeel, Jan" userId="4445f120-a265-4469-b781-8e4228db8b46" providerId="ADAL" clId="{FD5DA279-130F-4068-9A6E-90A3FCB5FD0B}" dt="2022-04-15T11:53:14.731" v="25" actId="47"/>
          <pc:sldLayoutMkLst>
            <pc:docMk/>
            <pc:sldMasterMk cId="0" sldId="2147483666"/>
            <pc:sldLayoutMk cId="219927796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159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2" name="Google Shape;8872;g5e2a05bcb3_1_18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3" name="Google Shape;8873;g5e2a05bcb3_1_18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41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92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88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08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592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747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781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13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5_1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4308501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18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7" r:id="rId3"/>
    <p:sldLayoutId id="214748366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4"/>
          <a:srcRect/>
          <a:stretch/>
        </p:blipFill>
        <p:spPr>
          <a:xfrm>
            <a:off x="-721154" y="-5644"/>
            <a:ext cx="7714518" cy="5143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>
            <a:off x="5049350" y="-30379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rgbClr val="143A78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0" name="Google Shape;120;p22"/>
          <p:cNvSpPr/>
          <p:nvPr/>
        </p:nvSpPr>
        <p:spPr>
          <a:xfrm flipH="1">
            <a:off x="5919500" y="-211062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1E86B2E-8BF7-4923-AE8E-60A291615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851" y="4642669"/>
            <a:ext cx="1469571" cy="335124"/>
          </a:xfrm>
          <a:prstGeom prst="rect">
            <a:avLst/>
          </a:prstGeom>
        </p:spPr>
      </p:pic>
      <p:sp>
        <p:nvSpPr>
          <p:cNvPr id="14" name="Google Shape;118;p22">
            <a:extLst>
              <a:ext uri="{FF2B5EF4-FFF2-40B4-BE49-F238E27FC236}">
                <a16:creationId xmlns:a16="http://schemas.microsoft.com/office/drawing/2014/main" id="{11D91250-CC65-4EE3-9A0D-233EC290AF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20094" y="2543594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NeueLT Pro 55 Roman" panose="020B0804020202020204" pitchFamily="34" charset="0"/>
              </a:rPr>
              <a:t>CLIMATE WORKSHOP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5" name="Google Shape;119;p22">
            <a:extLst>
              <a:ext uri="{FF2B5EF4-FFF2-40B4-BE49-F238E27FC236}">
                <a16:creationId xmlns:a16="http://schemas.microsoft.com/office/drawing/2014/main" id="{11CCE444-E850-4A37-8FF1-C36D54445A5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74259" y="1298340"/>
            <a:ext cx="3759822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SUBCONTRACTOR ENGAGEMENT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6" name="Google Shape;118;p22">
            <a:extLst>
              <a:ext uri="{FF2B5EF4-FFF2-40B4-BE49-F238E27FC236}">
                <a16:creationId xmlns:a16="http://schemas.microsoft.com/office/drawing/2014/main" id="{788E836B-8B05-42E8-B0AF-67CDC5F9EA3A}"/>
              </a:ext>
            </a:extLst>
          </p:cNvPr>
          <p:cNvSpPr txBox="1">
            <a:spLocks/>
          </p:cNvSpPr>
          <p:nvPr/>
        </p:nvSpPr>
        <p:spPr>
          <a:xfrm>
            <a:off x="3598850" y="1478294"/>
            <a:ext cx="435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 sz="12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/>
            <a:r>
              <a:rPr lang="en-US" dirty="0">
                <a:latin typeface="HelveticaNeueLT Pro 55 Roman" panose="020B0804020202020204" pitchFamily="34" charset="0"/>
              </a:rPr>
              <a:t>GLOBAL SAFETY TIME OUT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CLIMATE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4A76994-A3F9-4D8E-8384-F73FB741B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44" y="1366263"/>
            <a:ext cx="6139736" cy="23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7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0"/>
          <p:cNvPicPr preferRelativeResize="0"/>
          <p:nvPr/>
        </p:nvPicPr>
        <p:blipFill>
          <a:blip r:embed="rId3"/>
          <a:srcRect/>
          <a:stretch/>
        </p:blipFill>
        <p:spPr>
          <a:xfrm>
            <a:off x="-1042389" y="0"/>
            <a:ext cx="7705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0"/>
          <p:cNvSpPr/>
          <p:nvPr/>
        </p:nvSpPr>
        <p:spPr>
          <a:xfrm flipH="1">
            <a:off x="4280894" y="-198484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8" name="Google Shape;468;p40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0"/>
          <p:cNvSpPr txBox="1">
            <a:spLocks noGrp="1"/>
          </p:cNvSpPr>
          <p:nvPr>
            <p:ph type="ctrTitle"/>
          </p:nvPr>
        </p:nvSpPr>
        <p:spPr>
          <a:xfrm flipH="1">
            <a:off x="4802592" y="1985422"/>
            <a:ext cx="2204789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HelveticaNeueLT Pro 55 Roman" panose="020B0804020202020204" pitchFamily="34" charset="0"/>
              </a:rPr>
              <a:t>TIME FOR</a:t>
            </a:r>
            <a:endParaRPr sz="3200" dirty="0">
              <a:latin typeface="HelveticaNeueLT Pro 55 Roman" panose="020B0804020202020204" pitchFamily="34" charset="0"/>
            </a:endParaRPr>
          </a:p>
        </p:txBody>
      </p:sp>
      <p:sp>
        <p:nvSpPr>
          <p:cNvPr id="470" name="Google Shape;470;p40"/>
          <p:cNvSpPr txBox="1">
            <a:spLocks noGrp="1"/>
          </p:cNvSpPr>
          <p:nvPr>
            <p:ph type="ctrTitle" idx="2"/>
          </p:nvPr>
        </p:nvSpPr>
        <p:spPr>
          <a:xfrm>
            <a:off x="4802592" y="2417931"/>
            <a:ext cx="2795954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dirty="0" err="1">
                <a:latin typeface="HelveticaNeueLT Pro 45 Lt" panose="020B0403020202020204" pitchFamily="34" charset="0"/>
              </a:rPr>
              <a:t>questions</a:t>
            </a:r>
            <a:r>
              <a:rPr lang="nl-BE" sz="1400" dirty="0">
                <a:latin typeface="HelveticaNeueLT Pro 45 Lt" panose="020B0403020202020204" pitchFamily="34" charset="0"/>
              </a:rPr>
              <a:t>, </a:t>
            </a:r>
            <a:r>
              <a:rPr lang="nl-BE" sz="1400" dirty="0" err="1">
                <a:latin typeface="HelveticaNeueLT Pro 45 Lt" panose="020B0403020202020204" pitchFamily="34" charset="0"/>
              </a:rPr>
              <a:t>discussions</a:t>
            </a:r>
            <a:r>
              <a:rPr lang="nl-BE" sz="1400">
                <a:latin typeface="HelveticaNeueLT Pro 45 Lt" panose="020B0403020202020204" pitchFamily="34" charset="0"/>
              </a:rPr>
              <a:t>, </a:t>
            </a:r>
            <a:r>
              <a:rPr lang="nl-BE" sz="1400" dirty="0" err="1">
                <a:latin typeface="HelveticaNeueLT Pro 45 Lt" panose="020B0403020202020204" pitchFamily="34" charset="0"/>
              </a:rPr>
              <a:t>ideas</a:t>
            </a:r>
            <a:endParaRPr sz="1400" dirty="0">
              <a:latin typeface="HelveticaNeueLT Pro 45 Lt" panose="020B04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6358B720-848D-47B2-9E5D-630FCD79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25" y="2087919"/>
            <a:ext cx="4243349" cy="9676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CHALLENGES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SYSTEMS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MOTIVATION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CLIMATE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CHALLENGES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SYSTEMS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MOTIVATION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solidFill>
                  <a:srgbClr val="FF0000"/>
                </a:solidFill>
                <a:latin typeface="HelveticaNeueLT Pro 55 Roman" panose="020B0804020202020204" pitchFamily="34" charset="0"/>
              </a:rPr>
              <a:t>CLIMATE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4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CLIMATE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pic>
        <p:nvPicPr>
          <p:cNvPr id="10" name="Graphic 9" descr="Cycle with people with solid fill">
            <a:extLst>
              <a:ext uri="{FF2B5EF4-FFF2-40B4-BE49-F238E27FC236}">
                <a16:creationId xmlns:a16="http://schemas.microsoft.com/office/drawing/2014/main" id="{7D5ED0E9-003F-4A12-AD8A-1C0A270F8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1908" y="639398"/>
            <a:ext cx="3950040" cy="3950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A4FB19-C2E8-4868-AA50-B5FB319EF269}"/>
              </a:ext>
            </a:extLst>
          </p:cNvPr>
          <p:cNvSpPr txBox="1"/>
          <p:nvPr/>
        </p:nvSpPr>
        <p:spPr>
          <a:xfrm>
            <a:off x="3147222" y="4066218"/>
            <a:ext cx="4639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>
                <a:solidFill>
                  <a:schemeClr val="accent1"/>
                </a:solidFill>
              </a:rPr>
              <a:t>Learning and </a:t>
            </a:r>
            <a:r>
              <a:rPr lang="nl-BE" sz="2800" b="1" dirty="0" err="1">
                <a:solidFill>
                  <a:schemeClr val="accent1"/>
                </a:solidFill>
              </a:rPr>
              <a:t>speaking</a:t>
            </a:r>
            <a:r>
              <a:rPr lang="nl-BE" sz="2800" b="1" dirty="0">
                <a:solidFill>
                  <a:schemeClr val="accent1"/>
                </a:solidFill>
              </a:rPr>
              <a:t> up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18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2BA28-711D-49C6-BEBE-F9BCAEADB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999" y="1178720"/>
            <a:ext cx="6074113" cy="3564730"/>
          </a:xfrm>
          <a:prstGeom prst="rect">
            <a:avLst/>
          </a:prstGeom>
        </p:spPr>
      </p:pic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CLIMATE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95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CLIMATE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C986F-C731-45B0-88F8-A03A2BE488FC}"/>
              </a:ext>
            </a:extLst>
          </p:cNvPr>
          <p:cNvSpPr txBox="1"/>
          <p:nvPr/>
        </p:nvSpPr>
        <p:spPr>
          <a:xfrm>
            <a:off x="3363686" y="1810711"/>
            <a:ext cx="508737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1" dirty="0" err="1">
                <a:solidFill>
                  <a:schemeClr val="accent1"/>
                </a:solidFill>
              </a:rPr>
              <a:t>Inclusion</a:t>
            </a:r>
            <a:r>
              <a:rPr lang="nl-BE" sz="4000" b="1" dirty="0">
                <a:solidFill>
                  <a:schemeClr val="accent1"/>
                </a:solidFill>
              </a:rPr>
              <a:t> </a:t>
            </a:r>
            <a:r>
              <a:rPr lang="nl-BE" sz="4000" b="1" dirty="0" err="1">
                <a:solidFill>
                  <a:schemeClr val="accent1"/>
                </a:solidFill>
              </a:rPr>
              <a:t>safety</a:t>
            </a:r>
            <a:endParaRPr lang="nl-BE" sz="4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Respect as a team member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 err="1"/>
              <a:t>Permission</a:t>
            </a:r>
            <a:r>
              <a:rPr lang="nl-BE" sz="1800" b="1" dirty="0"/>
              <a:t> </a:t>
            </a:r>
            <a:r>
              <a:rPr lang="nl-BE" sz="1800" b="1" dirty="0" err="1"/>
              <a:t>to</a:t>
            </a:r>
            <a:r>
              <a:rPr lang="nl-BE" sz="1800" b="1" dirty="0"/>
              <a:t> </a:t>
            </a:r>
            <a:r>
              <a:rPr lang="nl-BE" sz="1800" b="1" dirty="0" err="1"/>
              <a:t>interact</a:t>
            </a:r>
            <a:r>
              <a:rPr lang="nl-BE" sz="1800" b="1" dirty="0"/>
              <a:t> as a team member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 err="1"/>
              <a:t>Inclusion</a:t>
            </a:r>
            <a:r>
              <a:rPr lang="nl-BE" sz="1800" b="1" dirty="0"/>
              <a:t> in </a:t>
            </a:r>
            <a:r>
              <a:rPr lang="nl-BE" sz="1800" b="1" dirty="0" err="1"/>
              <a:t>exhange</a:t>
            </a:r>
            <a:r>
              <a:rPr lang="nl-BE" sz="1800" b="1" dirty="0"/>
              <a:t> </a:t>
            </a:r>
            <a:r>
              <a:rPr lang="nl-BE" sz="1800" b="1" dirty="0" err="1"/>
              <a:t>for</a:t>
            </a:r>
            <a:r>
              <a:rPr lang="nl-BE" sz="1800" b="1" dirty="0"/>
              <a:t> absence of </a:t>
            </a:r>
            <a:r>
              <a:rPr lang="nl-BE" sz="1800" b="1" dirty="0" err="1"/>
              <a:t>harm</a:t>
            </a:r>
            <a:endParaRPr lang="nl-BE" sz="1800" b="1" dirty="0"/>
          </a:p>
        </p:txBody>
      </p:sp>
    </p:spTree>
    <p:extLst>
      <p:ext uri="{BB962C8B-B14F-4D97-AF65-F5344CB8AC3E}">
        <p14:creationId xmlns:p14="http://schemas.microsoft.com/office/powerpoint/2010/main" val="80792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CLIMATE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C986F-C731-45B0-88F8-A03A2BE488FC}"/>
              </a:ext>
            </a:extLst>
          </p:cNvPr>
          <p:cNvSpPr txBox="1"/>
          <p:nvPr/>
        </p:nvSpPr>
        <p:spPr>
          <a:xfrm>
            <a:off x="3363685" y="1810711"/>
            <a:ext cx="545884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1" dirty="0" err="1">
                <a:solidFill>
                  <a:schemeClr val="accent1"/>
                </a:solidFill>
              </a:rPr>
              <a:t>Learner</a:t>
            </a:r>
            <a:r>
              <a:rPr lang="nl-BE" sz="4000" b="1" dirty="0">
                <a:solidFill>
                  <a:schemeClr val="accent1"/>
                </a:solidFill>
              </a:rPr>
              <a:t> </a:t>
            </a:r>
            <a:r>
              <a:rPr lang="nl-BE" sz="4000" b="1" dirty="0" err="1">
                <a:solidFill>
                  <a:schemeClr val="accent1"/>
                </a:solidFill>
              </a:rPr>
              <a:t>safety</a:t>
            </a:r>
            <a:endParaRPr lang="nl-BE" sz="4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Respect </a:t>
            </a:r>
            <a:r>
              <a:rPr lang="nl-BE" sz="1800" b="1" dirty="0" err="1"/>
              <a:t>for</a:t>
            </a:r>
            <a:r>
              <a:rPr lang="nl-BE" sz="1800" b="1" dirty="0"/>
              <a:t> </a:t>
            </a:r>
            <a:r>
              <a:rPr lang="nl-BE" sz="1800" b="1" dirty="0" err="1"/>
              <a:t>need</a:t>
            </a:r>
            <a:r>
              <a:rPr lang="nl-BE" sz="1800" b="1" dirty="0"/>
              <a:t> </a:t>
            </a:r>
            <a:r>
              <a:rPr lang="nl-BE" sz="1800" b="1" dirty="0" err="1"/>
              <a:t>to</a:t>
            </a:r>
            <a:r>
              <a:rPr lang="nl-BE" sz="1800" b="1" dirty="0"/>
              <a:t> </a:t>
            </a:r>
            <a:r>
              <a:rPr lang="nl-BE" sz="1800" b="1" dirty="0" err="1"/>
              <a:t>grow</a:t>
            </a:r>
            <a:r>
              <a:rPr lang="nl-BE" sz="1800" b="1" dirty="0"/>
              <a:t> and </a:t>
            </a:r>
            <a:r>
              <a:rPr lang="nl-BE" sz="1800" b="1" dirty="0" err="1"/>
              <a:t>learn</a:t>
            </a:r>
            <a:endParaRPr lang="nl-BE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 err="1"/>
              <a:t>Permission</a:t>
            </a:r>
            <a:r>
              <a:rPr lang="nl-BE" sz="1800" b="1" dirty="0"/>
              <a:t> </a:t>
            </a:r>
            <a:r>
              <a:rPr lang="nl-BE" sz="1800" b="1" dirty="0" err="1"/>
              <a:t>to</a:t>
            </a:r>
            <a:r>
              <a:rPr lang="nl-BE" sz="1800" b="1" dirty="0"/>
              <a:t> </a:t>
            </a:r>
            <a:r>
              <a:rPr lang="nl-BE" sz="1800" b="1" dirty="0" err="1"/>
              <a:t>engage</a:t>
            </a:r>
            <a:r>
              <a:rPr lang="nl-BE" sz="1800" b="1" dirty="0"/>
              <a:t> in </a:t>
            </a:r>
            <a:r>
              <a:rPr lang="nl-BE" sz="1800" b="1" dirty="0" err="1"/>
              <a:t>learning</a:t>
            </a:r>
            <a:endParaRPr lang="nl-BE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 err="1"/>
              <a:t>Encouragement</a:t>
            </a:r>
            <a:r>
              <a:rPr lang="nl-BE" sz="1800" b="1" dirty="0"/>
              <a:t> in exchange </a:t>
            </a:r>
            <a:r>
              <a:rPr lang="nl-BE" sz="1800" b="1" dirty="0" err="1"/>
              <a:t>for</a:t>
            </a:r>
            <a:r>
              <a:rPr lang="nl-BE" sz="1800" b="1" dirty="0"/>
              <a:t> engagement</a:t>
            </a:r>
          </a:p>
        </p:txBody>
      </p:sp>
    </p:spTree>
    <p:extLst>
      <p:ext uri="{BB962C8B-B14F-4D97-AF65-F5344CB8AC3E}">
        <p14:creationId xmlns:p14="http://schemas.microsoft.com/office/powerpoint/2010/main" val="612515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CLIMATE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C986F-C731-45B0-88F8-A03A2BE488FC}"/>
              </a:ext>
            </a:extLst>
          </p:cNvPr>
          <p:cNvSpPr txBox="1"/>
          <p:nvPr/>
        </p:nvSpPr>
        <p:spPr>
          <a:xfrm>
            <a:off x="3363685" y="1810711"/>
            <a:ext cx="545884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1" dirty="0" err="1">
                <a:solidFill>
                  <a:schemeClr val="accent1"/>
                </a:solidFill>
              </a:rPr>
              <a:t>Contributor</a:t>
            </a:r>
            <a:r>
              <a:rPr lang="nl-BE" sz="4000" b="1" dirty="0">
                <a:solidFill>
                  <a:schemeClr val="accent1"/>
                </a:solidFill>
              </a:rPr>
              <a:t> </a:t>
            </a:r>
            <a:r>
              <a:rPr lang="nl-BE" sz="4000" b="1" dirty="0" err="1">
                <a:solidFill>
                  <a:schemeClr val="accent1"/>
                </a:solidFill>
              </a:rPr>
              <a:t>safety</a:t>
            </a:r>
            <a:endParaRPr lang="nl-BE" sz="4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Respect </a:t>
            </a:r>
            <a:r>
              <a:rPr lang="nl-BE" sz="1800" b="1" dirty="0" err="1"/>
              <a:t>for</a:t>
            </a:r>
            <a:r>
              <a:rPr lang="nl-BE" sz="1800" b="1" dirty="0"/>
              <a:t> </a:t>
            </a:r>
            <a:r>
              <a:rPr lang="nl-BE" sz="1800" b="1" dirty="0" err="1"/>
              <a:t>the</a:t>
            </a:r>
            <a:r>
              <a:rPr lang="nl-BE" sz="1800" b="1" dirty="0"/>
              <a:t> </a:t>
            </a:r>
            <a:r>
              <a:rPr lang="nl-BE" sz="1800" b="1" dirty="0" err="1"/>
              <a:t>ability</a:t>
            </a:r>
            <a:r>
              <a:rPr lang="nl-BE" sz="1800" b="1" dirty="0"/>
              <a:t> </a:t>
            </a:r>
            <a:r>
              <a:rPr lang="nl-BE" sz="1800" b="1" dirty="0" err="1"/>
              <a:t>to</a:t>
            </a:r>
            <a:r>
              <a:rPr lang="nl-BE" sz="1800" b="1" dirty="0"/>
              <a:t> </a:t>
            </a:r>
            <a:r>
              <a:rPr lang="nl-BE" sz="1800" b="1" dirty="0" err="1"/>
              <a:t>create</a:t>
            </a:r>
            <a:r>
              <a:rPr lang="nl-BE" sz="1800" b="1" dirty="0"/>
              <a:t> </a:t>
            </a:r>
            <a:r>
              <a:rPr lang="nl-BE" sz="1800" b="1" dirty="0" err="1"/>
              <a:t>value</a:t>
            </a:r>
            <a:endParaRPr lang="nl-BE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 err="1"/>
              <a:t>Permission</a:t>
            </a:r>
            <a:r>
              <a:rPr lang="nl-BE" sz="1800" b="1" dirty="0"/>
              <a:t> </a:t>
            </a:r>
            <a:r>
              <a:rPr lang="nl-BE" sz="1800" b="1" dirty="0" err="1"/>
              <a:t>for</a:t>
            </a:r>
            <a:r>
              <a:rPr lang="nl-BE" sz="1800" b="1" dirty="0"/>
              <a:t> </a:t>
            </a:r>
            <a:r>
              <a:rPr lang="nl-BE" sz="1800" b="1" dirty="0" err="1"/>
              <a:t>guided</a:t>
            </a:r>
            <a:r>
              <a:rPr lang="nl-BE" sz="1800" b="1" dirty="0"/>
              <a:t> </a:t>
            </a:r>
            <a:r>
              <a:rPr lang="nl-BE" sz="1800" b="1" dirty="0" err="1"/>
              <a:t>autonomy</a:t>
            </a:r>
            <a:endParaRPr lang="nl-BE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 err="1"/>
              <a:t>Autonomy</a:t>
            </a:r>
            <a:r>
              <a:rPr lang="nl-BE" sz="1800" b="1" dirty="0"/>
              <a:t> in exchange </a:t>
            </a:r>
            <a:r>
              <a:rPr lang="nl-BE" sz="1800" b="1" dirty="0" err="1"/>
              <a:t>for</a:t>
            </a:r>
            <a:r>
              <a:rPr lang="nl-BE" sz="1800" b="1" dirty="0"/>
              <a:t> </a:t>
            </a:r>
            <a:r>
              <a:rPr lang="nl-BE" sz="1800" b="1" dirty="0" err="1"/>
              <a:t>results</a:t>
            </a:r>
            <a:endParaRPr lang="nl-BE" sz="1800" b="1" dirty="0"/>
          </a:p>
        </p:txBody>
      </p:sp>
    </p:spTree>
    <p:extLst>
      <p:ext uri="{BB962C8B-B14F-4D97-AF65-F5344CB8AC3E}">
        <p14:creationId xmlns:p14="http://schemas.microsoft.com/office/powerpoint/2010/main" val="55870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CLIMATE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C986F-C731-45B0-88F8-A03A2BE488FC}"/>
              </a:ext>
            </a:extLst>
          </p:cNvPr>
          <p:cNvSpPr txBox="1"/>
          <p:nvPr/>
        </p:nvSpPr>
        <p:spPr>
          <a:xfrm>
            <a:off x="3363685" y="1810711"/>
            <a:ext cx="545884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1" dirty="0" err="1">
                <a:solidFill>
                  <a:schemeClr val="accent1"/>
                </a:solidFill>
              </a:rPr>
              <a:t>Challenger</a:t>
            </a:r>
            <a:r>
              <a:rPr lang="nl-BE" sz="4000" b="1" dirty="0">
                <a:solidFill>
                  <a:schemeClr val="accent1"/>
                </a:solidFill>
              </a:rPr>
              <a:t> </a:t>
            </a:r>
            <a:r>
              <a:rPr lang="nl-BE" sz="4000" b="1" dirty="0" err="1">
                <a:solidFill>
                  <a:schemeClr val="accent1"/>
                </a:solidFill>
              </a:rPr>
              <a:t>safety</a:t>
            </a:r>
            <a:endParaRPr lang="nl-BE" sz="4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Respect </a:t>
            </a:r>
            <a:r>
              <a:rPr lang="nl-BE" sz="1800" b="1" dirty="0" err="1"/>
              <a:t>for</a:t>
            </a:r>
            <a:r>
              <a:rPr lang="nl-BE" sz="1800" b="1" dirty="0"/>
              <a:t> </a:t>
            </a:r>
            <a:r>
              <a:rPr lang="nl-BE" sz="1800" b="1" dirty="0" err="1"/>
              <a:t>the</a:t>
            </a:r>
            <a:r>
              <a:rPr lang="nl-BE" sz="1800" b="1" dirty="0"/>
              <a:t> </a:t>
            </a:r>
            <a:r>
              <a:rPr lang="nl-BE" sz="1800" b="1" dirty="0" err="1"/>
              <a:t>ability</a:t>
            </a:r>
            <a:r>
              <a:rPr lang="nl-BE" sz="1800" b="1" dirty="0"/>
              <a:t> </a:t>
            </a:r>
            <a:r>
              <a:rPr lang="nl-BE" sz="1800" b="1" dirty="0" err="1"/>
              <a:t>to</a:t>
            </a:r>
            <a:r>
              <a:rPr lang="nl-BE" sz="1800" b="1" dirty="0"/>
              <a:t> </a:t>
            </a:r>
            <a:r>
              <a:rPr lang="nl-BE" sz="1800" b="1" dirty="0" err="1"/>
              <a:t>innovate</a:t>
            </a:r>
            <a:endParaRPr lang="nl-BE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 err="1"/>
              <a:t>Permission</a:t>
            </a:r>
            <a:r>
              <a:rPr lang="nl-BE" sz="1800" b="1" dirty="0"/>
              <a:t> </a:t>
            </a:r>
            <a:r>
              <a:rPr lang="nl-BE" sz="1800" b="1" dirty="0" err="1"/>
              <a:t>to</a:t>
            </a:r>
            <a:r>
              <a:rPr lang="nl-BE" sz="1800" b="1" dirty="0"/>
              <a:t> </a:t>
            </a:r>
            <a:r>
              <a:rPr lang="nl-BE" sz="1800" b="1" dirty="0" err="1"/>
              <a:t>challenge</a:t>
            </a:r>
            <a:r>
              <a:rPr lang="nl-BE" sz="1800" b="1" dirty="0"/>
              <a:t> </a:t>
            </a:r>
            <a:r>
              <a:rPr lang="nl-BE" sz="1800" b="1" dirty="0" err="1"/>
              <a:t>the</a:t>
            </a:r>
            <a:r>
              <a:rPr lang="nl-BE" sz="1800" b="1" dirty="0"/>
              <a:t> status quo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Cover in exchange </a:t>
            </a:r>
            <a:r>
              <a:rPr lang="nl-BE" sz="1800" b="1" dirty="0" err="1"/>
              <a:t>for</a:t>
            </a:r>
            <a:r>
              <a:rPr lang="nl-BE" sz="1800" b="1" dirty="0"/>
              <a:t> </a:t>
            </a:r>
            <a:r>
              <a:rPr lang="nl-BE" sz="1800" b="1" dirty="0" err="1"/>
              <a:t>candor</a:t>
            </a:r>
            <a:endParaRPr lang="nl-BE" sz="1800" b="1" dirty="0"/>
          </a:p>
        </p:txBody>
      </p:sp>
    </p:spTree>
    <p:extLst>
      <p:ext uri="{BB962C8B-B14F-4D97-AF65-F5344CB8AC3E}">
        <p14:creationId xmlns:p14="http://schemas.microsoft.com/office/powerpoint/2010/main" val="2767440757"/>
      </p:ext>
    </p:extLst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43A78"/>
      </a:dk1>
      <a:lt1>
        <a:srgbClr val="F3F3F3"/>
      </a:lt1>
      <a:dk2>
        <a:srgbClr val="D9D9D9"/>
      </a:dk2>
      <a:lt2>
        <a:srgbClr val="2E5FAF"/>
      </a:lt2>
      <a:accent1>
        <a:srgbClr val="143A78"/>
      </a:accent1>
      <a:accent2>
        <a:srgbClr val="0A419B"/>
      </a:accent2>
      <a:accent3>
        <a:srgbClr val="EE5C00"/>
      </a:accent3>
      <a:accent4>
        <a:srgbClr val="6C98DF"/>
      </a:accent4>
      <a:accent5>
        <a:srgbClr val="004BC5"/>
      </a:accent5>
      <a:accent6>
        <a:srgbClr val="143A78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44B2582921543A5E62A0C72FCD133" ma:contentTypeVersion="13" ma:contentTypeDescription="Create a new document." ma:contentTypeScope="" ma:versionID="ceab68bd5bf60b2cb8e6696ea9833a4d">
  <xsd:schema xmlns:xsd="http://www.w3.org/2001/XMLSchema" xmlns:xs="http://www.w3.org/2001/XMLSchema" xmlns:p="http://schemas.microsoft.com/office/2006/metadata/properties" xmlns:ns2="fe52d76d-69cf-4730-acc8-88590a9fb2e4" xmlns:ns3="a20cc51b-09ea-49f7-8431-7aa137fb67f9" targetNamespace="http://schemas.microsoft.com/office/2006/metadata/properties" ma:root="true" ma:fieldsID="8cbfb9e9894d2b2c84795289c4422dff" ns2:_="" ns3:_="">
    <xsd:import namespace="fe52d76d-69cf-4730-acc8-88590a9fb2e4"/>
    <xsd:import namespace="a20cc51b-09ea-49f7-8431-7aa137fb67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2d76d-69cf-4730-acc8-88590a9fb2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cc51b-09ea-49f7-8431-7aa137fb67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2A02D9-0251-4947-89DA-34C02162AB88}"/>
</file>

<file path=customXml/itemProps2.xml><?xml version="1.0" encoding="utf-8"?>
<ds:datastoreItem xmlns:ds="http://schemas.openxmlformats.org/officeDocument/2006/customXml" ds:itemID="{D52112B8-D09A-4589-AECC-672ED1444721}"/>
</file>

<file path=customXml/itemProps3.xml><?xml version="1.0" encoding="utf-8"?>
<ds:datastoreItem xmlns:ds="http://schemas.openxmlformats.org/officeDocument/2006/customXml" ds:itemID="{FBF0301C-27C4-4DC0-8A54-72B9BCA67B23}"/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116</Words>
  <Application>Microsoft Office PowerPoint</Application>
  <PresentationFormat>On-screen Show (16:9)</PresentationFormat>
  <Paragraphs>37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Assistant ExtraLight</vt:lpstr>
      <vt:lpstr>HelveticaNeueLT Pro 45 Lt</vt:lpstr>
      <vt:lpstr>HelveticaNeueLT Pro 55 Roman</vt:lpstr>
      <vt:lpstr>Nunito Sans</vt:lpstr>
      <vt:lpstr>Nunito Sans ExtraBold</vt:lpstr>
      <vt:lpstr>Pontano Sans</vt:lpstr>
      <vt:lpstr>Proxima Nova</vt:lpstr>
      <vt:lpstr>Proxima Nova Semibold</vt:lpstr>
      <vt:lpstr>Marketing Newsletter</vt:lpstr>
      <vt:lpstr>SlidesGo Final Pages</vt:lpstr>
      <vt:lpstr>SUBCONTRACTOR ENGAGEMENT</vt:lpstr>
      <vt:lpstr>3 CHALLENGES</vt:lpstr>
      <vt:lpstr>3 CHALLENGES</vt:lpstr>
      <vt:lpstr>CLIMATE</vt:lpstr>
      <vt:lpstr>CLIMATE</vt:lpstr>
      <vt:lpstr>CLIMATE</vt:lpstr>
      <vt:lpstr>CLIMATE</vt:lpstr>
      <vt:lpstr>CLIMATE</vt:lpstr>
      <vt:lpstr>CLIMATE</vt:lpstr>
      <vt:lpstr>CLIMATE</vt:lpstr>
      <vt:lpstr>TIME FOR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THE  EXTRA MILE</dc:title>
  <dc:creator>Vangeel, Jan</dc:creator>
  <cp:lastModifiedBy>Vangeel, Jan</cp:lastModifiedBy>
  <cp:revision>28</cp:revision>
  <dcterms:modified xsi:type="dcterms:W3CDTF">2022-04-15T12:05:13Z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0x0101007DB44B2582921543A5E62A0C72FCD133</vt:lpwstr>
  </property>
</Properties>
</file>