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6" r:id="rId1"/>
    <p:sldMasterId id="2147483667" r:id="rId2"/>
  </p:sldMasterIdLst>
  <p:notesMasterIdLst>
    <p:notesMasterId r:id="rId13"/>
  </p:notesMasterIdLst>
  <p:sldIdLst>
    <p:sldId id="256" r:id="rId3"/>
    <p:sldId id="1052" r:id="rId4"/>
    <p:sldId id="1075" r:id="rId5"/>
    <p:sldId id="1055" r:id="rId6"/>
    <p:sldId id="1058" r:id="rId7"/>
    <p:sldId id="1059" r:id="rId8"/>
    <p:sldId id="1060" r:id="rId9"/>
    <p:sldId id="1061" r:id="rId10"/>
    <p:sldId id="1074" r:id="rId11"/>
    <p:sldId id="293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760">
          <p15:clr>
            <a:srgbClr val="9AA0A6"/>
          </p15:clr>
        </p15:guide>
        <p15:guide id="2" pos="4215">
          <p15:clr>
            <a:srgbClr val="9AA0A6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01DA04-0618-48A4-9D90-DC92473F8E68}" v="2" dt="2022-04-15T11:42:48.7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1" d="100"/>
          <a:sy n="131" d="100"/>
        </p:scale>
        <p:origin x="780" y="126"/>
      </p:cViewPr>
      <p:guideLst>
        <p:guide pos="5760"/>
        <p:guide pos="4215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customXml" Target="../customXml/item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Relationship Id="rId22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geel, Jan" userId="4445f120-a265-4469-b781-8e4228db8b46" providerId="ADAL" clId="{8F01DA04-0618-48A4-9D90-DC92473F8E68}"/>
    <pc:docChg chg="custSel addSld delSld modSld">
      <pc:chgData name="Vangeel, Jan" userId="4445f120-a265-4469-b781-8e4228db8b46" providerId="ADAL" clId="{8F01DA04-0618-48A4-9D90-DC92473F8E68}" dt="2022-04-15T11:43:23.486" v="41" actId="207"/>
      <pc:docMkLst>
        <pc:docMk/>
      </pc:docMkLst>
      <pc:sldChg chg="modSp mod">
        <pc:chgData name="Vangeel, Jan" userId="4445f120-a265-4469-b781-8e4228db8b46" providerId="ADAL" clId="{8F01DA04-0618-48A4-9D90-DC92473F8E68}" dt="2022-04-15T11:40:23.052" v="18" actId="1076"/>
        <pc:sldMkLst>
          <pc:docMk/>
          <pc:sldMk cId="0" sldId="256"/>
        </pc:sldMkLst>
        <pc:spChg chg="mod">
          <ac:chgData name="Vangeel, Jan" userId="4445f120-a265-4469-b781-8e4228db8b46" providerId="ADAL" clId="{8F01DA04-0618-48A4-9D90-DC92473F8E68}" dt="2022-04-15T11:40:23.052" v="18" actId="1076"/>
          <ac:spMkLst>
            <pc:docMk/>
            <pc:sldMk cId="0" sldId="256"/>
            <ac:spMk id="14" creationId="{11D91250-CC65-4EE3-9A0D-233EC290AF26}"/>
          </ac:spMkLst>
        </pc:spChg>
      </pc:sldChg>
      <pc:sldChg chg="del">
        <pc:chgData name="Vangeel, Jan" userId="4445f120-a265-4469-b781-8e4228db8b46" providerId="ADAL" clId="{8F01DA04-0618-48A4-9D90-DC92473F8E68}" dt="2022-04-15T11:40:33.650" v="19" actId="47"/>
        <pc:sldMkLst>
          <pc:docMk/>
          <pc:sldMk cId="0" sldId="259"/>
        </pc:sldMkLst>
      </pc:sldChg>
      <pc:sldChg chg="del">
        <pc:chgData name="Vangeel, Jan" userId="4445f120-a265-4469-b781-8e4228db8b46" providerId="ADAL" clId="{8F01DA04-0618-48A4-9D90-DC92473F8E68}" dt="2022-04-15T11:40:33.650" v="19" actId="47"/>
        <pc:sldMkLst>
          <pc:docMk/>
          <pc:sldMk cId="0" sldId="261"/>
        </pc:sldMkLst>
      </pc:sldChg>
      <pc:sldChg chg="del">
        <pc:chgData name="Vangeel, Jan" userId="4445f120-a265-4469-b781-8e4228db8b46" providerId="ADAL" clId="{8F01DA04-0618-48A4-9D90-DC92473F8E68}" dt="2022-04-15T11:41:53.253" v="32" actId="47"/>
        <pc:sldMkLst>
          <pc:docMk/>
          <pc:sldMk cId="0" sldId="265"/>
        </pc:sldMkLst>
      </pc:sldChg>
      <pc:sldChg chg="del">
        <pc:chgData name="Vangeel, Jan" userId="4445f120-a265-4469-b781-8e4228db8b46" providerId="ADAL" clId="{8F01DA04-0618-48A4-9D90-DC92473F8E68}" dt="2022-04-15T11:40:33.650" v="19" actId="47"/>
        <pc:sldMkLst>
          <pc:docMk/>
          <pc:sldMk cId="0" sldId="266"/>
        </pc:sldMkLst>
      </pc:sldChg>
      <pc:sldChg chg="del">
        <pc:chgData name="Vangeel, Jan" userId="4445f120-a265-4469-b781-8e4228db8b46" providerId="ADAL" clId="{8F01DA04-0618-48A4-9D90-DC92473F8E68}" dt="2022-04-15T11:42:44.537" v="36" actId="47"/>
        <pc:sldMkLst>
          <pc:docMk/>
          <pc:sldMk cId="0" sldId="274"/>
        </pc:sldMkLst>
      </pc:sldChg>
      <pc:sldChg chg="addSp delSp modSp mod">
        <pc:chgData name="Vangeel, Jan" userId="4445f120-a265-4469-b781-8e4228db8b46" providerId="ADAL" clId="{8F01DA04-0618-48A4-9D90-DC92473F8E68}" dt="2022-04-15T11:42:48.781" v="38"/>
        <pc:sldMkLst>
          <pc:docMk/>
          <pc:sldMk cId="0" sldId="293"/>
        </pc:sldMkLst>
        <pc:picChg chg="del">
          <ac:chgData name="Vangeel, Jan" userId="4445f120-a265-4469-b781-8e4228db8b46" providerId="ADAL" clId="{8F01DA04-0618-48A4-9D90-DC92473F8E68}" dt="2022-04-15T11:42:47.681" v="37" actId="478"/>
          <ac:picMkLst>
            <pc:docMk/>
            <pc:sldMk cId="0" sldId="293"/>
            <ac:picMk id="3" creationId="{6358B720-848D-47B2-9E5D-630FCD7901E1}"/>
          </ac:picMkLst>
        </pc:picChg>
        <pc:picChg chg="add mod">
          <ac:chgData name="Vangeel, Jan" userId="4445f120-a265-4469-b781-8e4228db8b46" providerId="ADAL" clId="{8F01DA04-0618-48A4-9D90-DC92473F8E68}" dt="2022-04-15T11:42:48.781" v="38"/>
          <ac:picMkLst>
            <pc:docMk/>
            <pc:sldMk cId="0" sldId="293"/>
            <ac:picMk id="4" creationId="{6F7B1367-ACAD-4BB9-B547-D77E8BC20CAE}"/>
          </ac:picMkLst>
        </pc:picChg>
      </pc:sldChg>
      <pc:sldChg chg="del">
        <pc:chgData name="Vangeel, Jan" userId="4445f120-a265-4469-b781-8e4228db8b46" providerId="ADAL" clId="{8F01DA04-0618-48A4-9D90-DC92473F8E68}" dt="2022-04-15T11:40:33.650" v="19" actId="47"/>
        <pc:sldMkLst>
          <pc:docMk/>
          <pc:sldMk cId="4058361236" sldId="1039"/>
        </pc:sldMkLst>
      </pc:sldChg>
      <pc:sldChg chg="del">
        <pc:chgData name="Vangeel, Jan" userId="4445f120-a265-4469-b781-8e4228db8b46" providerId="ADAL" clId="{8F01DA04-0618-48A4-9D90-DC92473F8E68}" dt="2022-04-15T11:40:33.650" v="19" actId="47"/>
        <pc:sldMkLst>
          <pc:docMk/>
          <pc:sldMk cId="2118384873" sldId="1043"/>
        </pc:sldMkLst>
      </pc:sldChg>
      <pc:sldChg chg="del">
        <pc:chgData name="Vangeel, Jan" userId="4445f120-a265-4469-b781-8e4228db8b46" providerId="ADAL" clId="{8F01DA04-0618-48A4-9D90-DC92473F8E68}" dt="2022-04-15T11:40:33.650" v="19" actId="47"/>
        <pc:sldMkLst>
          <pc:docMk/>
          <pc:sldMk cId="733813490" sldId="1047"/>
        </pc:sldMkLst>
      </pc:sldChg>
      <pc:sldChg chg="del">
        <pc:chgData name="Vangeel, Jan" userId="4445f120-a265-4469-b781-8e4228db8b46" providerId="ADAL" clId="{8F01DA04-0618-48A4-9D90-DC92473F8E68}" dt="2022-04-15T11:40:33.650" v="19" actId="47"/>
        <pc:sldMkLst>
          <pc:docMk/>
          <pc:sldMk cId="3838966241" sldId="1048"/>
        </pc:sldMkLst>
      </pc:sldChg>
      <pc:sldChg chg="del">
        <pc:chgData name="Vangeel, Jan" userId="4445f120-a265-4469-b781-8e4228db8b46" providerId="ADAL" clId="{8F01DA04-0618-48A4-9D90-DC92473F8E68}" dt="2022-04-15T11:40:33.650" v="19" actId="47"/>
        <pc:sldMkLst>
          <pc:docMk/>
          <pc:sldMk cId="3884929514" sldId="1049"/>
        </pc:sldMkLst>
      </pc:sldChg>
      <pc:sldChg chg="del">
        <pc:chgData name="Vangeel, Jan" userId="4445f120-a265-4469-b781-8e4228db8b46" providerId="ADAL" clId="{8F01DA04-0618-48A4-9D90-DC92473F8E68}" dt="2022-04-15T11:40:52.510" v="22" actId="47"/>
        <pc:sldMkLst>
          <pc:docMk/>
          <pc:sldMk cId="3963156347" sldId="1050"/>
        </pc:sldMkLst>
      </pc:sldChg>
      <pc:sldChg chg="del">
        <pc:chgData name="Vangeel, Jan" userId="4445f120-a265-4469-b781-8e4228db8b46" providerId="ADAL" clId="{8F01DA04-0618-48A4-9D90-DC92473F8E68}" dt="2022-04-15T11:40:52.510" v="22" actId="47"/>
        <pc:sldMkLst>
          <pc:docMk/>
          <pc:sldMk cId="202971074" sldId="1051"/>
        </pc:sldMkLst>
      </pc:sldChg>
      <pc:sldChg chg="modSp mod">
        <pc:chgData name="Vangeel, Jan" userId="4445f120-a265-4469-b781-8e4228db8b46" providerId="ADAL" clId="{8F01DA04-0618-48A4-9D90-DC92473F8E68}" dt="2022-04-15T11:43:23.486" v="41" actId="207"/>
        <pc:sldMkLst>
          <pc:docMk/>
          <pc:sldMk cId="2782305374" sldId="1052"/>
        </pc:sldMkLst>
        <pc:spChg chg="mod">
          <ac:chgData name="Vangeel, Jan" userId="4445f120-a265-4469-b781-8e4228db8b46" providerId="ADAL" clId="{8F01DA04-0618-48A4-9D90-DC92473F8E68}" dt="2022-04-15T11:43:23.486" v="41" actId="207"/>
          <ac:spMkLst>
            <pc:docMk/>
            <pc:sldMk cId="2782305374" sldId="1052"/>
            <ac:spMk id="90" creationId="{90F3D8DF-913F-4A8D-8C88-33D4FCA12FF7}"/>
          </ac:spMkLst>
        </pc:spChg>
        <pc:picChg chg="mod">
          <ac:chgData name="Vangeel, Jan" userId="4445f120-a265-4469-b781-8e4228db8b46" providerId="ADAL" clId="{8F01DA04-0618-48A4-9D90-DC92473F8E68}" dt="2022-04-15T11:43:17.475" v="40" actId="207"/>
          <ac:picMkLst>
            <pc:docMk/>
            <pc:sldMk cId="2782305374" sldId="1052"/>
            <ac:picMk id="14" creationId="{E6D134BC-7056-44FC-9F79-18A8D71BED38}"/>
          </ac:picMkLst>
        </pc:picChg>
      </pc:sldChg>
      <pc:sldChg chg="del">
        <pc:chgData name="Vangeel, Jan" userId="4445f120-a265-4469-b781-8e4228db8b46" providerId="ADAL" clId="{8F01DA04-0618-48A4-9D90-DC92473F8E68}" dt="2022-04-15T11:40:52.510" v="22" actId="47"/>
        <pc:sldMkLst>
          <pc:docMk/>
          <pc:sldMk cId="56824963" sldId="1053"/>
        </pc:sldMkLst>
      </pc:sldChg>
      <pc:sldChg chg="del">
        <pc:chgData name="Vangeel, Jan" userId="4445f120-a265-4469-b781-8e4228db8b46" providerId="ADAL" clId="{8F01DA04-0618-48A4-9D90-DC92473F8E68}" dt="2022-04-15T11:40:52.510" v="22" actId="47"/>
        <pc:sldMkLst>
          <pc:docMk/>
          <pc:sldMk cId="2455099145" sldId="1054"/>
        </pc:sldMkLst>
      </pc:sldChg>
      <pc:sldChg chg="modSp mod">
        <pc:chgData name="Vangeel, Jan" userId="4445f120-a265-4469-b781-8e4228db8b46" providerId="ADAL" clId="{8F01DA04-0618-48A4-9D90-DC92473F8E68}" dt="2022-04-15T11:41:31.254" v="27" actId="20577"/>
        <pc:sldMkLst>
          <pc:docMk/>
          <pc:sldMk cId="4031917958" sldId="1055"/>
        </pc:sldMkLst>
        <pc:spChg chg="mod">
          <ac:chgData name="Vangeel, Jan" userId="4445f120-a265-4469-b781-8e4228db8b46" providerId="ADAL" clId="{8F01DA04-0618-48A4-9D90-DC92473F8E68}" dt="2022-04-15T11:41:31.254" v="27" actId="20577"/>
          <ac:spMkLst>
            <pc:docMk/>
            <pc:sldMk cId="4031917958" sldId="1055"/>
            <ac:spMk id="201" creationId="{00000000-0000-0000-0000-000000000000}"/>
          </ac:spMkLst>
        </pc:spChg>
      </pc:sldChg>
      <pc:sldChg chg="del">
        <pc:chgData name="Vangeel, Jan" userId="4445f120-a265-4469-b781-8e4228db8b46" providerId="ADAL" clId="{8F01DA04-0618-48A4-9D90-DC92473F8E68}" dt="2022-04-15T11:40:52.510" v="22" actId="47"/>
        <pc:sldMkLst>
          <pc:docMk/>
          <pc:sldMk cId="2181518228" sldId="1056"/>
        </pc:sldMkLst>
      </pc:sldChg>
      <pc:sldChg chg="del">
        <pc:chgData name="Vangeel, Jan" userId="4445f120-a265-4469-b781-8e4228db8b46" providerId="ADAL" clId="{8F01DA04-0618-48A4-9D90-DC92473F8E68}" dt="2022-04-15T11:40:33.650" v="19" actId="47"/>
        <pc:sldMkLst>
          <pc:docMk/>
          <pc:sldMk cId="3780939884" sldId="1057"/>
        </pc:sldMkLst>
      </pc:sldChg>
      <pc:sldChg chg="modSp mod">
        <pc:chgData name="Vangeel, Jan" userId="4445f120-a265-4469-b781-8e4228db8b46" providerId="ADAL" clId="{8F01DA04-0618-48A4-9D90-DC92473F8E68}" dt="2022-04-15T11:41:35.837" v="28" actId="20577"/>
        <pc:sldMkLst>
          <pc:docMk/>
          <pc:sldMk cId="2119723834" sldId="1058"/>
        </pc:sldMkLst>
        <pc:spChg chg="mod">
          <ac:chgData name="Vangeel, Jan" userId="4445f120-a265-4469-b781-8e4228db8b46" providerId="ADAL" clId="{8F01DA04-0618-48A4-9D90-DC92473F8E68}" dt="2022-04-15T11:41:35.837" v="28" actId="20577"/>
          <ac:spMkLst>
            <pc:docMk/>
            <pc:sldMk cId="2119723834" sldId="1058"/>
            <ac:spMk id="201" creationId="{00000000-0000-0000-0000-000000000000}"/>
          </ac:spMkLst>
        </pc:spChg>
      </pc:sldChg>
      <pc:sldChg chg="modSp mod">
        <pc:chgData name="Vangeel, Jan" userId="4445f120-a265-4469-b781-8e4228db8b46" providerId="ADAL" clId="{8F01DA04-0618-48A4-9D90-DC92473F8E68}" dt="2022-04-15T11:41:40.291" v="29" actId="20577"/>
        <pc:sldMkLst>
          <pc:docMk/>
          <pc:sldMk cId="2131826412" sldId="1059"/>
        </pc:sldMkLst>
        <pc:spChg chg="mod">
          <ac:chgData name="Vangeel, Jan" userId="4445f120-a265-4469-b781-8e4228db8b46" providerId="ADAL" clId="{8F01DA04-0618-48A4-9D90-DC92473F8E68}" dt="2022-04-15T11:41:40.291" v="29" actId="20577"/>
          <ac:spMkLst>
            <pc:docMk/>
            <pc:sldMk cId="2131826412" sldId="1059"/>
            <ac:spMk id="201" creationId="{00000000-0000-0000-0000-000000000000}"/>
          </ac:spMkLst>
        </pc:spChg>
      </pc:sldChg>
      <pc:sldChg chg="modSp mod">
        <pc:chgData name="Vangeel, Jan" userId="4445f120-a265-4469-b781-8e4228db8b46" providerId="ADAL" clId="{8F01DA04-0618-48A4-9D90-DC92473F8E68}" dt="2022-04-15T11:41:42.984" v="30" actId="20577"/>
        <pc:sldMkLst>
          <pc:docMk/>
          <pc:sldMk cId="4145767137" sldId="1060"/>
        </pc:sldMkLst>
        <pc:spChg chg="mod">
          <ac:chgData name="Vangeel, Jan" userId="4445f120-a265-4469-b781-8e4228db8b46" providerId="ADAL" clId="{8F01DA04-0618-48A4-9D90-DC92473F8E68}" dt="2022-04-15T11:41:14.594" v="26"/>
          <ac:spMkLst>
            <pc:docMk/>
            <pc:sldMk cId="4145767137" sldId="1060"/>
            <ac:spMk id="2" creationId="{1FD4BB23-0B12-477F-8E80-96D2A783AEE2}"/>
          </ac:spMkLst>
        </pc:spChg>
        <pc:spChg chg="mod">
          <ac:chgData name="Vangeel, Jan" userId="4445f120-a265-4469-b781-8e4228db8b46" providerId="ADAL" clId="{8F01DA04-0618-48A4-9D90-DC92473F8E68}" dt="2022-04-15T11:41:42.984" v="30" actId="20577"/>
          <ac:spMkLst>
            <pc:docMk/>
            <pc:sldMk cId="4145767137" sldId="1060"/>
            <ac:spMk id="201" creationId="{00000000-0000-0000-0000-000000000000}"/>
          </ac:spMkLst>
        </pc:spChg>
      </pc:sldChg>
      <pc:sldChg chg="modSp mod">
        <pc:chgData name="Vangeel, Jan" userId="4445f120-a265-4469-b781-8e4228db8b46" providerId="ADAL" clId="{8F01DA04-0618-48A4-9D90-DC92473F8E68}" dt="2022-04-15T11:41:45.766" v="31" actId="20577"/>
        <pc:sldMkLst>
          <pc:docMk/>
          <pc:sldMk cId="2193149836" sldId="1061"/>
        </pc:sldMkLst>
        <pc:spChg chg="mod">
          <ac:chgData name="Vangeel, Jan" userId="4445f120-a265-4469-b781-8e4228db8b46" providerId="ADAL" clId="{8F01DA04-0618-48A4-9D90-DC92473F8E68}" dt="2022-04-15T11:41:45.766" v="31" actId="20577"/>
          <ac:spMkLst>
            <pc:docMk/>
            <pc:sldMk cId="2193149836" sldId="1061"/>
            <ac:spMk id="201" creationId="{00000000-0000-0000-0000-000000000000}"/>
          </ac:spMkLst>
        </pc:spChg>
      </pc:sldChg>
      <pc:sldChg chg="del">
        <pc:chgData name="Vangeel, Jan" userId="4445f120-a265-4469-b781-8e4228db8b46" providerId="ADAL" clId="{8F01DA04-0618-48A4-9D90-DC92473F8E68}" dt="2022-04-15T11:41:53.253" v="32" actId="47"/>
        <pc:sldMkLst>
          <pc:docMk/>
          <pc:sldMk cId="2296518948" sldId="1062"/>
        </pc:sldMkLst>
      </pc:sldChg>
      <pc:sldChg chg="del">
        <pc:chgData name="Vangeel, Jan" userId="4445f120-a265-4469-b781-8e4228db8b46" providerId="ADAL" clId="{8F01DA04-0618-48A4-9D90-DC92473F8E68}" dt="2022-04-15T11:41:53.253" v="32" actId="47"/>
        <pc:sldMkLst>
          <pc:docMk/>
          <pc:sldMk cId="1692275260" sldId="1063"/>
        </pc:sldMkLst>
      </pc:sldChg>
      <pc:sldChg chg="del">
        <pc:chgData name="Vangeel, Jan" userId="4445f120-a265-4469-b781-8e4228db8b46" providerId="ADAL" clId="{8F01DA04-0618-48A4-9D90-DC92473F8E68}" dt="2022-04-15T11:41:53.253" v="32" actId="47"/>
        <pc:sldMkLst>
          <pc:docMk/>
          <pc:sldMk cId="3935954104" sldId="1064"/>
        </pc:sldMkLst>
      </pc:sldChg>
      <pc:sldChg chg="del">
        <pc:chgData name="Vangeel, Jan" userId="4445f120-a265-4469-b781-8e4228db8b46" providerId="ADAL" clId="{8F01DA04-0618-48A4-9D90-DC92473F8E68}" dt="2022-04-15T11:41:53.253" v="32" actId="47"/>
        <pc:sldMkLst>
          <pc:docMk/>
          <pc:sldMk cId="150715409" sldId="1065"/>
        </pc:sldMkLst>
      </pc:sldChg>
      <pc:sldChg chg="del">
        <pc:chgData name="Vangeel, Jan" userId="4445f120-a265-4469-b781-8e4228db8b46" providerId="ADAL" clId="{8F01DA04-0618-48A4-9D90-DC92473F8E68}" dt="2022-04-15T11:41:53.253" v="32" actId="47"/>
        <pc:sldMkLst>
          <pc:docMk/>
          <pc:sldMk cId="3788679460" sldId="1067"/>
        </pc:sldMkLst>
      </pc:sldChg>
      <pc:sldChg chg="del">
        <pc:chgData name="Vangeel, Jan" userId="4445f120-a265-4469-b781-8e4228db8b46" providerId="ADAL" clId="{8F01DA04-0618-48A4-9D90-DC92473F8E68}" dt="2022-04-15T11:41:53.253" v="32" actId="47"/>
        <pc:sldMkLst>
          <pc:docMk/>
          <pc:sldMk cId="807921715" sldId="1068"/>
        </pc:sldMkLst>
      </pc:sldChg>
      <pc:sldChg chg="del">
        <pc:chgData name="Vangeel, Jan" userId="4445f120-a265-4469-b781-8e4228db8b46" providerId="ADAL" clId="{8F01DA04-0618-48A4-9D90-DC92473F8E68}" dt="2022-04-15T11:41:53.253" v="32" actId="47"/>
        <pc:sldMkLst>
          <pc:docMk/>
          <pc:sldMk cId="3705311080" sldId="1069"/>
        </pc:sldMkLst>
      </pc:sldChg>
      <pc:sldChg chg="del">
        <pc:chgData name="Vangeel, Jan" userId="4445f120-a265-4469-b781-8e4228db8b46" providerId="ADAL" clId="{8F01DA04-0618-48A4-9D90-DC92473F8E68}" dt="2022-04-15T11:41:53.253" v="32" actId="47"/>
        <pc:sldMkLst>
          <pc:docMk/>
          <pc:sldMk cId="2380717382" sldId="1070"/>
        </pc:sldMkLst>
      </pc:sldChg>
      <pc:sldChg chg="del">
        <pc:chgData name="Vangeel, Jan" userId="4445f120-a265-4469-b781-8e4228db8b46" providerId="ADAL" clId="{8F01DA04-0618-48A4-9D90-DC92473F8E68}" dt="2022-04-15T11:41:53.253" v="32" actId="47"/>
        <pc:sldMkLst>
          <pc:docMk/>
          <pc:sldMk cId="2351719009" sldId="1071"/>
        </pc:sldMkLst>
      </pc:sldChg>
      <pc:sldChg chg="del">
        <pc:chgData name="Vangeel, Jan" userId="4445f120-a265-4469-b781-8e4228db8b46" providerId="ADAL" clId="{8F01DA04-0618-48A4-9D90-DC92473F8E68}" dt="2022-04-15T11:41:53.253" v="32" actId="47"/>
        <pc:sldMkLst>
          <pc:docMk/>
          <pc:sldMk cId="2431832673" sldId="1072"/>
        </pc:sldMkLst>
      </pc:sldChg>
      <pc:sldChg chg="add">
        <pc:chgData name="Vangeel, Jan" userId="4445f120-a265-4469-b781-8e4228db8b46" providerId="ADAL" clId="{8F01DA04-0618-48A4-9D90-DC92473F8E68}" dt="2022-04-15T11:42:33.978" v="33"/>
        <pc:sldMkLst>
          <pc:docMk/>
          <pc:sldMk cId="0" sldId="1074"/>
        </pc:sldMkLst>
      </pc:sldChg>
      <pc:sldChg chg="delSp add del mod">
        <pc:chgData name="Vangeel, Jan" userId="4445f120-a265-4469-b781-8e4228db8b46" providerId="ADAL" clId="{8F01DA04-0618-48A4-9D90-DC92473F8E68}" dt="2022-04-15T11:43:09.740" v="39" actId="2890"/>
        <pc:sldMkLst>
          <pc:docMk/>
          <pc:sldMk cId="1768446362" sldId="1075"/>
        </pc:sldMkLst>
        <pc:picChg chg="del">
          <ac:chgData name="Vangeel, Jan" userId="4445f120-a265-4469-b781-8e4228db8b46" providerId="ADAL" clId="{8F01DA04-0618-48A4-9D90-DC92473F8E68}" dt="2022-04-15T11:42:40.629" v="34" actId="21"/>
          <ac:picMkLst>
            <pc:docMk/>
            <pc:sldMk cId="1768446362" sldId="1075"/>
            <ac:picMk id="3" creationId="{6358B720-848D-47B2-9E5D-630FCD7901E1}"/>
          </ac:picMkLst>
        </pc:picChg>
      </pc:sldChg>
      <pc:sldMasterChg chg="delSldLayout">
        <pc:chgData name="Vangeel, Jan" userId="4445f120-a265-4469-b781-8e4228db8b46" providerId="ADAL" clId="{8F01DA04-0618-48A4-9D90-DC92473F8E68}" dt="2022-04-15T11:42:43.032" v="35" actId="47"/>
        <pc:sldMasterMkLst>
          <pc:docMk/>
          <pc:sldMasterMk cId="0" sldId="2147483666"/>
        </pc:sldMasterMkLst>
        <pc:sldLayoutChg chg="del">
          <pc:chgData name="Vangeel, Jan" userId="4445f120-a265-4469-b781-8e4228db8b46" providerId="ADAL" clId="{8F01DA04-0618-48A4-9D90-DC92473F8E68}" dt="2022-04-15T11:41:53.253" v="32" actId="47"/>
          <pc:sldLayoutMkLst>
            <pc:docMk/>
            <pc:sldMasterMk cId="0" sldId="2147483666"/>
            <pc:sldLayoutMk cId="0" sldId="2147483650"/>
          </pc:sldLayoutMkLst>
        </pc:sldLayoutChg>
        <pc:sldLayoutChg chg="del">
          <pc:chgData name="Vangeel, Jan" userId="4445f120-a265-4469-b781-8e4228db8b46" providerId="ADAL" clId="{8F01DA04-0618-48A4-9D90-DC92473F8E68}" dt="2022-04-15T11:40:33.650" v="19" actId="47"/>
          <pc:sldLayoutMkLst>
            <pc:docMk/>
            <pc:sldMasterMk cId="0" sldId="2147483666"/>
            <pc:sldLayoutMk cId="0" sldId="2147483651"/>
          </pc:sldLayoutMkLst>
        </pc:sldLayoutChg>
        <pc:sldLayoutChg chg="del">
          <pc:chgData name="Vangeel, Jan" userId="4445f120-a265-4469-b781-8e4228db8b46" providerId="ADAL" clId="{8F01DA04-0618-48A4-9D90-DC92473F8E68}" dt="2022-04-15T11:41:53.253" v="32" actId="47"/>
          <pc:sldLayoutMkLst>
            <pc:docMk/>
            <pc:sldMasterMk cId="0" sldId="2147483666"/>
            <pc:sldLayoutMk cId="0" sldId="2147483653"/>
          </pc:sldLayoutMkLst>
        </pc:sldLayoutChg>
        <pc:sldLayoutChg chg="del">
          <pc:chgData name="Vangeel, Jan" userId="4445f120-a265-4469-b781-8e4228db8b46" providerId="ADAL" clId="{8F01DA04-0618-48A4-9D90-DC92473F8E68}" dt="2022-04-15T11:41:53.253" v="32" actId="47"/>
          <pc:sldLayoutMkLst>
            <pc:docMk/>
            <pc:sldMasterMk cId="0" sldId="2147483666"/>
            <pc:sldLayoutMk cId="3372827946" sldId="2147483668"/>
          </pc:sldLayoutMkLst>
        </pc:sldLayoutChg>
        <pc:sldLayoutChg chg="del">
          <pc:chgData name="Vangeel, Jan" userId="4445f120-a265-4469-b781-8e4228db8b46" providerId="ADAL" clId="{8F01DA04-0618-48A4-9D90-DC92473F8E68}" dt="2022-04-15T11:42:43.032" v="35" actId="47"/>
          <pc:sldLayoutMkLst>
            <pc:docMk/>
            <pc:sldMasterMk cId="0" sldId="2147483666"/>
            <pc:sldLayoutMk cId="1826007872" sldId="2147483670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5E59FA-0783-4ACD-815A-A5722FDBB406}" type="doc">
      <dgm:prSet loTypeId="urn:microsoft.com/office/officeart/2005/8/layout/rings+Icon" loCatId="relationship" qsTypeId="urn:microsoft.com/office/officeart/2005/8/quickstyle/simple1" qsCatId="simple" csTypeId="urn:microsoft.com/office/officeart/2005/8/colors/accent1_2" csCatId="accent1" phldr="1"/>
      <dgm:spPr/>
    </dgm:pt>
    <dgm:pt modelId="{84613C6D-1960-466D-8862-4EB0A354872A}">
      <dgm:prSet phldrT="[Text]"/>
      <dgm:spPr/>
      <dgm:t>
        <a:bodyPr/>
        <a:lstStyle/>
        <a:p>
          <a:pPr algn="ctr"/>
          <a:r>
            <a:rPr lang="en-US"/>
            <a:t>Autonomie</a:t>
          </a:r>
        </a:p>
      </dgm:t>
    </dgm:pt>
    <dgm:pt modelId="{8BD776DD-900B-4401-98CB-44A5F30D4E41}" type="parTrans" cxnId="{B51F2D4D-239E-4250-A612-6B8317E3E131}">
      <dgm:prSet/>
      <dgm:spPr/>
      <dgm:t>
        <a:bodyPr/>
        <a:lstStyle/>
        <a:p>
          <a:pPr algn="ctr"/>
          <a:endParaRPr lang="en-US"/>
        </a:p>
      </dgm:t>
    </dgm:pt>
    <dgm:pt modelId="{E3C57495-89E2-43DF-A9B3-921D25BFF740}" type="sibTrans" cxnId="{B51F2D4D-239E-4250-A612-6B8317E3E131}">
      <dgm:prSet/>
      <dgm:spPr/>
      <dgm:t>
        <a:bodyPr/>
        <a:lstStyle/>
        <a:p>
          <a:pPr algn="ctr"/>
          <a:endParaRPr lang="en-US"/>
        </a:p>
      </dgm:t>
    </dgm:pt>
    <dgm:pt modelId="{59D2FC45-54B6-4D22-AFEC-D1169255DB9E}">
      <dgm:prSet phldrT="[Text]"/>
      <dgm:spPr/>
      <dgm:t>
        <a:bodyPr/>
        <a:lstStyle/>
        <a:p>
          <a:pPr algn="ctr"/>
          <a:r>
            <a:rPr lang="en-US"/>
            <a:t>Doel</a:t>
          </a:r>
        </a:p>
      </dgm:t>
    </dgm:pt>
    <dgm:pt modelId="{27A02180-8D5E-4F7E-B641-F061055A9C10}" type="parTrans" cxnId="{178D70D7-85ED-4242-9F20-0678F0568B7F}">
      <dgm:prSet/>
      <dgm:spPr/>
      <dgm:t>
        <a:bodyPr/>
        <a:lstStyle/>
        <a:p>
          <a:pPr algn="ctr"/>
          <a:endParaRPr lang="en-US"/>
        </a:p>
      </dgm:t>
    </dgm:pt>
    <dgm:pt modelId="{B44E4522-8BA6-4F41-99ED-FEE26E2BB5C6}" type="sibTrans" cxnId="{178D70D7-85ED-4242-9F20-0678F0568B7F}">
      <dgm:prSet/>
      <dgm:spPr/>
      <dgm:t>
        <a:bodyPr/>
        <a:lstStyle/>
        <a:p>
          <a:pPr algn="ctr"/>
          <a:endParaRPr lang="en-US"/>
        </a:p>
      </dgm:t>
    </dgm:pt>
    <dgm:pt modelId="{3C4422CE-052A-4452-A7DB-3F1151CFEDB8}">
      <dgm:prSet phldrT="[Text]"/>
      <dgm:spPr/>
      <dgm:t>
        <a:bodyPr/>
        <a:lstStyle/>
        <a:p>
          <a:pPr algn="ctr"/>
          <a:r>
            <a:rPr lang="en-US"/>
            <a:t>Meesterschap</a:t>
          </a:r>
        </a:p>
      </dgm:t>
    </dgm:pt>
    <dgm:pt modelId="{4043742A-B4FD-4DB5-9420-E36C4C8BECC1}" type="parTrans" cxnId="{E9C1629E-E7BF-41AD-9017-4EB3ADE4F730}">
      <dgm:prSet/>
      <dgm:spPr/>
      <dgm:t>
        <a:bodyPr/>
        <a:lstStyle/>
        <a:p>
          <a:pPr algn="ctr"/>
          <a:endParaRPr lang="en-US"/>
        </a:p>
      </dgm:t>
    </dgm:pt>
    <dgm:pt modelId="{D8B25097-FBBD-454B-84A9-228B646EA462}" type="sibTrans" cxnId="{E9C1629E-E7BF-41AD-9017-4EB3ADE4F730}">
      <dgm:prSet/>
      <dgm:spPr/>
      <dgm:t>
        <a:bodyPr/>
        <a:lstStyle/>
        <a:p>
          <a:pPr algn="ctr"/>
          <a:endParaRPr lang="en-US"/>
        </a:p>
      </dgm:t>
    </dgm:pt>
    <dgm:pt modelId="{D472C937-ACBC-4561-A07B-B12288C6424E}" type="pres">
      <dgm:prSet presAssocID="{4C5E59FA-0783-4ACD-815A-A5722FDBB406}" presName="Name0" presStyleCnt="0">
        <dgm:presLayoutVars>
          <dgm:chMax val="7"/>
          <dgm:dir/>
          <dgm:resizeHandles val="exact"/>
        </dgm:presLayoutVars>
      </dgm:prSet>
      <dgm:spPr/>
    </dgm:pt>
    <dgm:pt modelId="{46C99A19-1884-40AF-8276-0AE59B1665F2}" type="pres">
      <dgm:prSet presAssocID="{4C5E59FA-0783-4ACD-815A-A5722FDBB406}" presName="ellipse1" presStyleLbl="vennNode1" presStyleIdx="0" presStyleCnt="3" custLinFactNeighborX="7869" custLinFactNeighborY="414">
        <dgm:presLayoutVars>
          <dgm:bulletEnabled val="1"/>
        </dgm:presLayoutVars>
      </dgm:prSet>
      <dgm:spPr/>
    </dgm:pt>
    <dgm:pt modelId="{9339CE3D-2BF5-47AA-92A8-D9235CD09630}" type="pres">
      <dgm:prSet presAssocID="{4C5E59FA-0783-4ACD-815A-A5722FDBB406}" presName="ellipse2" presStyleLbl="vennNode1" presStyleIdx="1" presStyleCnt="3">
        <dgm:presLayoutVars>
          <dgm:bulletEnabled val="1"/>
        </dgm:presLayoutVars>
      </dgm:prSet>
      <dgm:spPr/>
    </dgm:pt>
    <dgm:pt modelId="{3CFDBBED-9F1F-4466-9E20-FADA96EDA019}" type="pres">
      <dgm:prSet presAssocID="{4C5E59FA-0783-4ACD-815A-A5722FDBB406}" presName="ellipse3" presStyleLbl="vennNode1" presStyleIdx="2" presStyleCnt="3" custLinFactNeighborX="-10768">
        <dgm:presLayoutVars>
          <dgm:bulletEnabled val="1"/>
        </dgm:presLayoutVars>
      </dgm:prSet>
      <dgm:spPr/>
    </dgm:pt>
  </dgm:ptLst>
  <dgm:cxnLst>
    <dgm:cxn modelId="{39F5904B-8FF6-4F0E-9B4B-2CEA7C11D869}" type="presOf" srcId="{3C4422CE-052A-4452-A7DB-3F1151CFEDB8}" destId="{3CFDBBED-9F1F-4466-9E20-FADA96EDA019}" srcOrd="0" destOrd="0" presId="urn:microsoft.com/office/officeart/2005/8/layout/rings+Icon"/>
    <dgm:cxn modelId="{B51F2D4D-239E-4250-A612-6B8317E3E131}" srcId="{4C5E59FA-0783-4ACD-815A-A5722FDBB406}" destId="{84613C6D-1960-466D-8862-4EB0A354872A}" srcOrd="0" destOrd="0" parTransId="{8BD776DD-900B-4401-98CB-44A5F30D4E41}" sibTransId="{E3C57495-89E2-43DF-A9B3-921D25BFF740}"/>
    <dgm:cxn modelId="{DB1C409A-5168-49F6-ABDA-86F8AD8A7698}" type="presOf" srcId="{4C5E59FA-0783-4ACD-815A-A5722FDBB406}" destId="{D472C937-ACBC-4561-A07B-B12288C6424E}" srcOrd="0" destOrd="0" presId="urn:microsoft.com/office/officeart/2005/8/layout/rings+Icon"/>
    <dgm:cxn modelId="{E9C1629E-E7BF-41AD-9017-4EB3ADE4F730}" srcId="{4C5E59FA-0783-4ACD-815A-A5722FDBB406}" destId="{3C4422CE-052A-4452-A7DB-3F1151CFEDB8}" srcOrd="2" destOrd="0" parTransId="{4043742A-B4FD-4DB5-9420-E36C4C8BECC1}" sibTransId="{D8B25097-FBBD-454B-84A9-228B646EA462}"/>
    <dgm:cxn modelId="{73E96BBC-5055-489B-A7C7-B98FF8BD00D0}" type="presOf" srcId="{84613C6D-1960-466D-8862-4EB0A354872A}" destId="{46C99A19-1884-40AF-8276-0AE59B1665F2}" srcOrd="0" destOrd="0" presId="urn:microsoft.com/office/officeart/2005/8/layout/rings+Icon"/>
    <dgm:cxn modelId="{178D70D7-85ED-4242-9F20-0678F0568B7F}" srcId="{4C5E59FA-0783-4ACD-815A-A5722FDBB406}" destId="{59D2FC45-54B6-4D22-AFEC-D1169255DB9E}" srcOrd="1" destOrd="0" parTransId="{27A02180-8D5E-4F7E-B641-F061055A9C10}" sibTransId="{B44E4522-8BA6-4F41-99ED-FEE26E2BB5C6}"/>
    <dgm:cxn modelId="{B7FE4DEB-3AAB-4912-B6AC-50D0564D75AA}" type="presOf" srcId="{59D2FC45-54B6-4D22-AFEC-D1169255DB9E}" destId="{9339CE3D-2BF5-47AA-92A8-D9235CD09630}" srcOrd="0" destOrd="0" presId="urn:microsoft.com/office/officeart/2005/8/layout/rings+Icon"/>
    <dgm:cxn modelId="{3972EC11-4EE3-4DDD-87BD-635AEE44D35E}" type="presParOf" srcId="{D472C937-ACBC-4561-A07B-B12288C6424E}" destId="{46C99A19-1884-40AF-8276-0AE59B1665F2}" srcOrd="0" destOrd="0" presId="urn:microsoft.com/office/officeart/2005/8/layout/rings+Icon"/>
    <dgm:cxn modelId="{1850A0A6-98DE-4E5E-8CEB-DE92DAA6BDAB}" type="presParOf" srcId="{D472C937-ACBC-4561-A07B-B12288C6424E}" destId="{9339CE3D-2BF5-47AA-92A8-D9235CD09630}" srcOrd="1" destOrd="0" presId="urn:microsoft.com/office/officeart/2005/8/layout/rings+Icon"/>
    <dgm:cxn modelId="{DBD2992C-BED2-4D21-A828-22F2DF441507}" type="presParOf" srcId="{D472C937-ACBC-4561-A07B-B12288C6424E}" destId="{3CFDBBED-9F1F-4466-9E20-FADA96EDA019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5E59FA-0783-4ACD-815A-A5722FDBB406}" type="doc">
      <dgm:prSet loTypeId="urn:microsoft.com/office/officeart/2005/8/layout/rings+Icon" loCatId="relationship" qsTypeId="urn:microsoft.com/office/officeart/2005/8/quickstyle/simple1" qsCatId="simple" csTypeId="urn:microsoft.com/office/officeart/2005/8/colors/accent1_2" csCatId="accent1" phldr="1"/>
      <dgm:spPr/>
    </dgm:pt>
    <dgm:pt modelId="{84613C6D-1960-466D-8862-4EB0A354872A}">
      <dgm:prSet phldrT="[Text]"/>
      <dgm:spPr/>
      <dgm:t>
        <a:bodyPr/>
        <a:lstStyle/>
        <a:p>
          <a:pPr algn="ctr"/>
          <a:r>
            <a:rPr lang="en-US" dirty="0"/>
            <a:t>Autonomie</a:t>
          </a:r>
        </a:p>
      </dgm:t>
    </dgm:pt>
    <dgm:pt modelId="{E3C57495-89E2-43DF-A9B3-921D25BFF740}" type="sibTrans" cxnId="{B51F2D4D-239E-4250-A612-6B8317E3E131}">
      <dgm:prSet/>
      <dgm:spPr/>
      <dgm:t>
        <a:bodyPr/>
        <a:lstStyle/>
        <a:p>
          <a:pPr algn="ctr"/>
          <a:endParaRPr lang="en-US"/>
        </a:p>
      </dgm:t>
    </dgm:pt>
    <dgm:pt modelId="{8BD776DD-900B-4401-98CB-44A5F30D4E41}" type="parTrans" cxnId="{B51F2D4D-239E-4250-A612-6B8317E3E131}">
      <dgm:prSet/>
      <dgm:spPr/>
      <dgm:t>
        <a:bodyPr/>
        <a:lstStyle/>
        <a:p>
          <a:pPr algn="ctr"/>
          <a:endParaRPr lang="en-US"/>
        </a:p>
      </dgm:t>
    </dgm:pt>
    <dgm:pt modelId="{D472C937-ACBC-4561-A07B-B12288C6424E}" type="pres">
      <dgm:prSet presAssocID="{4C5E59FA-0783-4ACD-815A-A5722FDBB406}" presName="Name0" presStyleCnt="0">
        <dgm:presLayoutVars>
          <dgm:chMax val="7"/>
          <dgm:dir/>
          <dgm:resizeHandles val="exact"/>
        </dgm:presLayoutVars>
      </dgm:prSet>
      <dgm:spPr/>
    </dgm:pt>
    <dgm:pt modelId="{46C99A19-1884-40AF-8276-0AE59B1665F2}" type="pres">
      <dgm:prSet presAssocID="{4C5E59FA-0783-4ACD-815A-A5722FDBB406}" presName="ellipse1" presStyleLbl="vennNode1" presStyleIdx="0" presStyleCnt="1" custLinFactNeighborX="-34799" custLinFactNeighborY="11457">
        <dgm:presLayoutVars>
          <dgm:bulletEnabled val="1"/>
        </dgm:presLayoutVars>
      </dgm:prSet>
      <dgm:spPr/>
    </dgm:pt>
  </dgm:ptLst>
  <dgm:cxnLst>
    <dgm:cxn modelId="{B51F2D4D-239E-4250-A612-6B8317E3E131}" srcId="{4C5E59FA-0783-4ACD-815A-A5722FDBB406}" destId="{84613C6D-1960-466D-8862-4EB0A354872A}" srcOrd="0" destOrd="0" parTransId="{8BD776DD-900B-4401-98CB-44A5F30D4E41}" sibTransId="{E3C57495-89E2-43DF-A9B3-921D25BFF740}"/>
    <dgm:cxn modelId="{DB1C409A-5168-49F6-ABDA-86F8AD8A7698}" type="presOf" srcId="{4C5E59FA-0783-4ACD-815A-A5722FDBB406}" destId="{D472C937-ACBC-4561-A07B-B12288C6424E}" srcOrd="0" destOrd="0" presId="urn:microsoft.com/office/officeart/2005/8/layout/rings+Icon"/>
    <dgm:cxn modelId="{73E96BBC-5055-489B-A7C7-B98FF8BD00D0}" type="presOf" srcId="{84613C6D-1960-466D-8862-4EB0A354872A}" destId="{46C99A19-1884-40AF-8276-0AE59B1665F2}" srcOrd="0" destOrd="0" presId="urn:microsoft.com/office/officeart/2005/8/layout/rings+Icon"/>
    <dgm:cxn modelId="{3972EC11-4EE3-4DDD-87BD-635AEE44D35E}" type="presParOf" srcId="{D472C937-ACBC-4561-A07B-B12288C6424E}" destId="{46C99A19-1884-40AF-8276-0AE59B1665F2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5E59FA-0783-4ACD-815A-A5722FDBB406}" type="doc">
      <dgm:prSet loTypeId="urn:microsoft.com/office/officeart/2005/8/layout/rings+Icon" loCatId="relationship" qsTypeId="urn:microsoft.com/office/officeart/2005/8/quickstyle/simple1" qsCatId="simple" csTypeId="urn:microsoft.com/office/officeart/2005/8/colors/accent1_2" csCatId="accent1" phldr="1"/>
      <dgm:spPr/>
    </dgm:pt>
    <dgm:pt modelId="{84613C6D-1960-466D-8862-4EB0A354872A}">
      <dgm:prSet phldrT="[Text]" custT="1"/>
      <dgm:spPr/>
      <dgm:t>
        <a:bodyPr/>
        <a:lstStyle/>
        <a:p>
          <a:pPr algn="ctr"/>
          <a:r>
            <a:rPr lang="en-US" sz="3300" dirty="0" err="1"/>
            <a:t>Meester-schap</a:t>
          </a:r>
          <a:endParaRPr lang="en-US" sz="3300" dirty="0"/>
        </a:p>
      </dgm:t>
    </dgm:pt>
    <dgm:pt modelId="{E3C57495-89E2-43DF-A9B3-921D25BFF740}" type="sibTrans" cxnId="{B51F2D4D-239E-4250-A612-6B8317E3E131}">
      <dgm:prSet/>
      <dgm:spPr/>
      <dgm:t>
        <a:bodyPr/>
        <a:lstStyle/>
        <a:p>
          <a:pPr algn="ctr"/>
          <a:endParaRPr lang="en-US"/>
        </a:p>
      </dgm:t>
    </dgm:pt>
    <dgm:pt modelId="{8BD776DD-900B-4401-98CB-44A5F30D4E41}" type="parTrans" cxnId="{B51F2D4D-239E-4250-A612-6B8317E3E131}">
      <dgm:prSet/>
      <dgm:spPr/>
      <dgm:t>
        <a:bodyPr/>
        <a:lstStyle/>
        <a:p>
          <a:pPr algn="ctr"/>
          <a:endParaRPr lang="en-US"/>
        </a:p>
      </dgm:t>
    </dgm:pt>
    <dgm:pt modelId="{D472C937-ACBC-4561-A07B-B12288C6424E}" type="pres">
      <dgm:prSet presAssocID="{4C5E59FA-0783-4ACD-815A-A5722FDBB406}" presName="Name0" presStyleCnt="0">
        <dgm:presLayoutVars>
          <dgm:chMax val="7"/>
          <dgm:dir/>
          <dgm:resizeHandles val="exact"/>
        </dgm:presLayoutVars>
      </dgm:prSet>
      <dgm:spPr/>
    </dgm:pt>
    <dgm:pt modelId="{46C99A19-1884-40AF-8276-0AE59B1665F2}" type="pres">
      <dgm:prSet presAssocID="{4C5E59FA-0783-4ACD-815A-A5722FDBB406}" presName="ellipse1" presStyleLbl="vennNode1" presStyleIdx="0" presStyleCnt="1" custLinFactNeighborX="-34799" custLinFactNeighborY="11457">
        <dgm:presLayoutVars>
          <dgm:bulletEnabled val="1"/>
        </dgm:presLayoutVars>
      </dgm:prSet>
      <dgm:spPr/>
    </dgm:pt>
  </dgm:ptLst>
  <dgm:cxnLst>
    <dgm:cxn modelId="{B51F2D4D-239E-4250-A612-6B8317E3E131}" srcId="{4C5E59FA-0783-4ACD-815A-A5722FDBB406}" destId="{84613C6D-1960-466D-8862-4EB0A354872A}" srcOrd="0" destOrd="0" parTransId="{8BD776DD-900B-4401-98CB-44A5F30D4E41}" sibTransId="{E3C57495-89E2-43DF-A9B3-921D25BFF740}"/>
    <dgm:cxn modelId="{DB1C409A-5168-49F6-ABDA-86F8AD8A7698}" type="presOf" srcId="{4C5E59FA-0783-4ACD-815A-A5722FDBB406}" destId="{D472C937-ACBC-4561-A07B-B12288C6424E}" srcOrd="0" destOrd="0" presId="urn:microsoft.com/office/officeart/2005/8/layout/rings+Icon"/>
    <dgm:cxn modelId="{73E96BBC-5055-489B-A7C7-B98FF8BD00D0}" type="presOf" srcId="{84613C6D-1960-466D-8862-4EB0A354872A}" destId="{46C99A19-1884-40AF-8276-0AE59B1665F2}" srcOrd="0" destOrd="0" presId="urn:microsoft.com/office/officeart/2005/8/layout/rings+Icon"/>
    <dgm:cxn modelId="{3972EC11-4EE3-4DDD-87BD-635AEE44D35E}" type="presParOf" srcId="{D472C937-ACBC-4561-A07B-B12288C6424E}" destId="{46C99A19-1884-40AF-8276-0AE59B1665F2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5E59FA-0783-4ACD-815A-A5722FDBB406}" type="doc">
      <dgm:prSet loTypeId="urn:microsoft.com/office/officeart/2005/8/layout/rings+Icon" loCatId="relationship" qsTypeId="urn:microsoft.com/office/officeart/2005/8/quickstyle/simple1" qsCatId="simple" csTypeId="urn:microsoft.com/office/officeart/2005/8/colors/accent1_2" csCatId="accent1" phldr="1"/>
      <dgm:spPr/>
    </dgm:pt>
    <dgm:pt modelId="{84613C6D-1960-466D-8862-4EB0A354872A}">
      <dgm:prSet phldrT="[Text]" custT="1"/>
      <dgm:spPr/>
      <dgm:t>
        <a:bodyPr/>
        <a:lstStyle/>
        <a:p>
          <a:pPr algn="ctr"/>
          <a:r>
            <a:rPr lang="en-US" sz="3300" dirty="0"/>
            <a:t>Doel</a:t>
          </a:r>
        </a:p>
      </dgm:t>
    </dgm:pt>
    <dgm:pt modelId="{E3C57495-89E2-43DF-A9B3-921D25BFF740}" type="sibTrans" cxnId="{B51F2D4D-239E-4250-A612-6B8317E3E131}">
      <dgm:prSet/>
      <dgm:spPr/>
      <dgm:t>
        <a:bodyPr/>
        <a:lstStyle/>
        <a:p>
          <a:pPr algn="ctr"/>
          <a:endParaRPr lang="en-US"/>
        </a:p>
      </dgm:t>
    </dgm:pt>
    <dgm:pt modelId="{8BD776DD-900B-4401-98CB-44A5F30D4E41}" type="parTrans" cxnId="{B51F2D4D-239E-4250-A612-6B8317E3E131}">
      <dgm:prSet/>
      <dgm:spPr/>
      <dgm:t>
        <a:bodyPr/>
        <a:lstStyle/>
        <a:p>
          <a:pPr algn="ctr"/>
          <a:endParaRPr lang="en-US"/>
        </a:p>
      </dgm:t>
    </dgm:pt>
    <dgm:pt modelId="{D472C937-ACBC-4561-A07B-B12288C6424E}" type="pres">
      <dgm:prSet presAssocID="{4C5E59FA-0783-4ACD-815A-A5722FDBB406}" presName="Name0" presStyleCnt="0">
        <dgm:presLayoutVars>
          <dgm:chMax val="7"/>
          <dgm:dir/>
          <dgm:resizeHandles val="exact"/>
        </dgm:presLayoutVars>
      </dgm:prSet>
      <dgm:spPr/>
    </dgm:pt>
    <dgm:pt modelId="{46C99A19-1884-40AF-8276-0AE59B1665F2}" type="pres">
      <dgm:prSet presAssocID="{4C5E59FA-0783-4ACD-815A-A5722FDBB406}" presName="ellipse1" presStyleLbl="vennNode1" presStyleIdx="0" presStyleCnt="1" custLinFactNeighborX="-34799" custLinFactNeighborY="11457">
        <dgm:presLayoutVars>
          <dgm:bulletEnabled val="1"/>
        </dgm:presLayoutVars>
      </dgm:prSet>
      <dgm:spPr/>
    </dgm:pt>
  </dgm:ptLst>
  <dgm:cxnLst>
    <dgm:cxn modelId="{B51F2D4D-239E-4250-A612-6B8317E3E131}" srcId="{4C5E59FA-0783-4ACD-815A-A5722FDBB406}" destId="{84613C6D-1960-466D-8862-4EB0A354872A}" srcOrd="0" destOrd="0" parTransId="{8BD776DD-900B-4401-98CB-44A5F30D4E41}" sibTransId="{E3C57495-89E2-43DF-A9B3-921D25BFF740}"/>
    <dgm:cxn modelId="{DB1C409A-5168-49F6-ABDA-86F8AD8A7698}" type="presOf" srcId="{4C5E59FA-0783-4ACD-815A-A5722FDBB406}" destId="{D472C937-ACBC-4561-A07B-B12288C6424E}" srcOrd="0" destOrd="0" presId="urn:microsoft.com/office/officeart/2005/8/layout/rings+Icon"/>
    <dgm:cxn modelId="{73E96BBC-5055-489B-A7C7-B98FF8BD00D0}" type="presOf" srcId="{84613C6D-1960-466D-8862-4EB0A354872A}" destId="{46C99A19-1884-40AF-8276-0AE59B1665F2}" srcOrd="0" destOrd="0" presId="urn:microsoft.com/office/officeart/2005/8/layout/rings+Icon"/>
    <dgm:cxn modelId="{3972EC11-4EE3-4DDD-87BD-635AEE44D35E}" type="presParOf" srcId="{D472C937-ACBC-4561-A07B-B12288C6424E}" destId="{46C99A19-1884-40AF-8276-0AE59B1665F2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C99A19-1884-40AF-8276-0AE59B1665F2}">
      <dsp:nvSpPr>
        <dsp:cNvPr id="0" name=""/>
        <dsp:cNvSpPr/>
      </dsp:nvSpPr>
      <dsp:spPr>
        <a:xfrm>
          <a:off x="1387290" y="7545"/>
          <a:ext cx="1822515" cy="18224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Autonomie</a:t>
          </a:r>
        </a:p>
      </dsp:txBody>
      <dsp:txXfrm>
        <a:off x="1654191" y="274442"/>
        <a:ext cx="1288713" cy="1288695"/>
      </dsp:txXfrm>
    </dsp:sp>
    <dsp:sp modelId="{9339CE3D-2BF5-47AA-92A8-D9235CD09630}">
      <dsp:nvSpPr>
        <dsp:cNvPr id="0" name=""/>
        <dsp:cNvSpPr/>
      </dsp:nvSpPr>
      <dsp:spPr>
        <a:xfrm>
          <a:off x="2181941" y="1215499"/>
          <a:ext cx="1822515" cy="18224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Doel</a:t>
          </a:r>
        </a:p>
      </dsp:txBody>
      <dsp:txXfrm>
        <a:off x="2448842" y="1482396"/>
        <a:ext cx="1288713" cy="1288695"/>
      </dsp:txXfrm>
    </dsp:sp>
    <dsp:sp modelId="{3CFDBBED-9F1F-4466-9E20-FADA96EDA019}">
      <dsp:nvSpPr>
        <dsp:cNvPr id="0" name=""/>
        <dsp:cNvSpPr/>
      </dsp:nvSpPr>
      <dsp:spPr>
        <a:xfrm>
          <a:off x="2922649" y="0"/>
          <a:ext cx="1822515" cy="18224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Meesterschap</a:t>
          </a:r>
        </a:p>
      </dsp:txBody>
      <dsp:txXfrm>
        <a:off x="3189550" y="266897"/>
        <a:ext cx="1288713" cy="12886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C99A19-1884-40AF-8276-0AE59B1665F2}">
      <dsp:nvSpPr>
        <dsp:cNvPr id="0" name=""/>
        <dsp:cNvSpPr/>
      </dsp:nvSpPr>
      <dsp:spPr>
        <a:xfrm>
          <a:off x="516460" y="0"/>
          <a:ext cx="3037989" cy="30379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Autonomie</a:t>
          </a:r>
        </a:p>
      </dsp:txBody>
      <dsp:txXfrm>
        <a:off x="961363" y="444903"/>
        <a:ext cx="2148183" cy="21481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C99A19-1884-40AF-8276-0AE59B1665F2}">
      <dsp:nvSpPr>
        <dsp:cNvPr id="0" name=""/>
        <dsp:cNvSpPr/>
      </dsp:nvSpPr>
      <dsp:spPr>
        <a:xfrm>
          <a:off x="516460" y="0"/>
          <a:ext cx="3037989" cy="30379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 err="1"/>
            <a:t>Meester-schap</a:t>
          </a:r>
          <a:endParaRPr lang="en-US" sz="3300" kern="1200" dirty="0"/>
        </a:p>
      </dsp:txBody>
      <dsp:txXfrm>
        <a:off x="961363" y="444903"/>
        <a:ext cx="2148183" cy="21481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C99A19-1884-40AF-8276-0AE59B1665F2}">
      <dsp:nvSpPr>
        <dsp:cNvPr id="0" name=""/>
        <dsp:cNvSpPr/>
      </dsp:nvSpPr>
      <dsp:spPr>
        <a:xfrm>
          <a:off x="516460" y="0"/>
          <a:ext cx="3037989" cy="30379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Doel</a:t>
          </a:r>
        </a:p>
      </dsp:txBody>
      <dsp:txXfrm>
        <a:off x="961363" y="444903"/>
        <a:ext cx="2148183" cy="21481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2" name="Google Shape;8872;g5e2a05bcb3_1_18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3" name="Google Shape;8873;g5e2a05bcb3_1_180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5ef6e01a56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5ef6e01a56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1411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5ef6e01a56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5ef6e01a56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7157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7045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2457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085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351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2677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CUSTOM_15_1_1_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63" name="Google Shape;63;p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64" name="Google Shape;64;p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65;p8"/>
          <p:cNvSpPr txBox="1">
            <a:spLocks noGrp="1"/>
          </p:cNvSpPr>
          <p:nvPr>
            <p:ph type="ctrTitle"/>
          </p:nvPr>
        </p:nvSpPr>
        <p:spPr>
          <a:xfrm>
            <a:off x="610871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ctrTitle" idx="2"/>
          </p:nvPr>
        </p:nvSpPr>
        <p:spPr>
          <a:xfrm>
            <a:off x="5739302" y="1659506"/>
            <a:ext cx="2900100" cy="9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ubTitle" idx="1"/>
          </p:nvPr>
        </p:nvSpPr>
        <p:spPr>
          <a:xfrm>
            <a:off x="5739302" y="2513494"/>
            <a:ext cx="25050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">
  <p:cSld name="CUSTOM_15_1_1_2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ctrTitle"/>
          </p:nvPr>
        </p:nvSpPr>
        <p:spPr>
          <a:xfrm>
            <a:off x="610871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22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/>
          <p:nvPr/>
        </p:nvSpPr>
        <p:spPr>
          <a:xfrm flipH="1">
            <a:off x="4308501" y="-410756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4"/>
          <p:cNvSpPr/>
          <p:nvPr/>
        </p:nvSpPr>
        <p:spPr>
          <a:xfrm flipH="1">
            <a:off x="7518426" y="-410756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ctrTitle"/>
          </p:nvPr>
        </p:nvSpPr>
        <p:spPr>
          <a:xfrm flipH="1">
            <a:off x="5526018" y="1652050"/>
            <a:ext cx="17316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 ExtraBold"/>
              <a:buNone/>
              <a:defRPr sz="18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ctrTitle" idx="2"/>
          </p:nvPr>
        </p:nvSpPr>
        <p:spPr>
          <a:xfrm>
            <a:off x="3999944" y="2355535"/>
            <a:ext cx="3281400" cy="80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89700" y="-20175"/>
            <a:ext cx="4094650" cy="5190575"/>
          </a:xfrm>
          <a:custGeom>
            <a:avLst/>
            <a:gdLst/>
            <a:ahLst/>
            <a:cxnLst/>
            <a:rect l="l" t="t" r="r" b="b"/>
            <a:pathLst>
              <a:path w="163786" h="207623" extrusionOk="0">
                <a:moveTo>
                  <a:pt x="0" y="0"/>
                </a:moveTo>
                <a:lnTo>
                  <a:pt x="26895" y="207623"/>
                </a:lnTo>
                <a:lnTo>
                  <a:pt x="163786" y="207623"/>
                </a:lnTo>
                <a:lnTo>
                  <a:pt x="163786" y="53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863802" y="1290175"/>
            <a:ext cx="36396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 Sans ExtraBold"/>
              <a:buNone/>
              <a:defRPr sz="30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1302" y="2757622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None/>
              <a:defRPr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0345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51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7" r:id="rId2"/>
    <p:sldLayoutId id="2147483660" r:id="rId3"/>
    <p:sldLayoutId id="2147483669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orient="horz" pos="340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2"/>
          <p:cNvPicPr preferRelativeResize="0"/>
          <p:nvPr/>
        </p:nvPicPr>
        <p:blipFill>
          <a:blip r:embed="rId3"/>
          <a:srcRect/>
          <a:stretch/>
        </p:blipFill>
        <p:spPr>
          <a:xfrm>
            <a:off x="-721154" y="-5644"/>
            <a:ext cx="7714518" cy="514301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2"/>
          <p:cNvSpPr/>
          <p:nvPr/>
        </p:nvSpPr>
        <p:spPr>
          <a:xfrm>
            <a:off x="5049350" y="-30379"/>
            <a:ext cx="4094650" cy="5190575"/>
          </a:xfrm>
          <a:custGeom>
            <a:avLst/>
            <a:gdLst/>
            <a:ahLst/>
            <a:cxnLst/>
            <a:rect l="l" t="t" r="r" b="b"/>
            <a:pathLst>
              <a:path w="163786" h="207623" extrusionOk="0">
                <a:moveTo>
                  <a:pt x="0" y="0"/>
                </a:moveTo>
                <a:lnTo>
                  <a:pt x="26895" y="207623"/>
                </a:lnTo>
                <a:lnTo>
                  <a:pt x="163786" y="207623"/>
                </a:lnTo>
                <a:lnTo>
                  <a:pt x="163786" y="538"/>
                </a:lnTo>
                <a:close/>
              </a:path>
            </a:pathLst>
          </a:custGeom>
          <a:solidFill>
            <a:srgbClr val="143A78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20" name="Google Shape;120;p22"/>
          <p:cNvSpPr/>
          <p:nvPr/>
        </p:nvSpPr>
        <p:spPr>
          <a:xfrm flipH="1">
            <a:off x="5919500" y="-211062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41E86B2E-8BF7-4923-AE8E-60A291615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851" y="4642669"/>
            <a:ext cx="1469571" cy="335124"/>
          </a:xfrm>
          <a:prstGeom prst="rect">
            <a:avLst/>
          </a:prstGeom>
        </p:spPr>
      </p:pic>
      <p:sp>
        <p:nvSpPr>
          <p:cNvPr id="14" name="Google Shape;118;p22">
            <a:extLst>
              <a:ext uri="{FF2B5EF4-FFF2-40B4-BE49-F238E27FC236}">
                <a16:creationId xmlns:a16="http://schemas.microsoft.com/office/drawing/2014/main" id="{11D91250-CC65-4EE3-9A0D-233EC290AF2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649322" y="2543594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HelveticaNeueLT Pro 55 Roman" panose="020B0804020202020204" pitchFamily="34" charset="0"/>
              </a:rPr>
              <a:t>WORKSHOP MOTIVATIE</a:t>
            </a:r>
            <a:endParaRPr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15" name="Google Shape;119;p22">
            <a:extLst>
              <a:ext uri="{FF2B5EF4-FFF2-40B4-BE49-F238E27FC236}">
                <a16:creationId xmlns:a16="http://schemas.microsoft.com/office/drawing/2014/main" id="{11CCE444-E850-4A37-8FF1-C36D54445A5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274259" y="1298340"/>
            <a:ext cx="3759822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SUBCONTRACTOR ENGAGEMENT</a:t>
            </a:r>
            <a:endParaRPr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16" name="Google Shape;118;p22">
            <a:extLst>
              <a:ext uri="{FF2B5EF4-FFF2-40B4-BE49-F238E27FC236}">
                <a16:creationId xmlns:a16="http://schemas.microsoft.com/office/drawing/2014/main" id="{788E836B-8B05-42E8-B0AF-67CDC5F9EA3A}"/>
              </a:ext>
            </a:extLst>
          </p:cNvPr>
          <p:cNvSpPr txBox="1">
            <a:spLocks/>
          </p:cNvSpPr>
          <p:nvPr/>
        </p:nvSpPr>
        <p:spPr>
          <a:xfrm>
            <a:off x="3598850" y="1478294"/>
            <a:ext cx="4352100" cy="7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None/>
              <a:defRPr sz="12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0" indent="0"/>
            <a:r>
              <a:rPr lang="en-US" dirty="0">
                <a:latin typeface="HelveticaNeueLT Pro 55 Roman" panose="020B0804020202020204" pitchFamily="34" charset="0"/>
              </a:rPr>
              <a:t>GLOBAL SAFETY TIME OUT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8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6F7B1367-ACAD-4BB9-B547-D77E8BC20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325" y="2087919"/>
            <a:ext cx="4243349" cy="96766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2"/>
          <p:cNvSpPr/>
          <p:nvPr/>
        </p:nvSpPr>
        <p:spPr>
          <a:xfrm>
            <a:off x="-1061576" y="1080595"/>
            <a:ext cx="3979200" cy="3447600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2"/>
          <p:cNvSpPr/>
          <p:nvPr/>
        </p:nvSpPr>
        <p:spPr>
          <a:xfrm>
            <a:off x="1457049" y="1536841"/>
            <a:ext cx="2769000" cy="23991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303" name="Google Shape;303;p32"/>
          <p:cNvSpPr/>
          <p:nvPr/>
        </p:nvSpPr>
        <p:spPr>
          <a:xfrm>
            <a:off x="3994651" y="911554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304" name="Google Shape;304;p32"/>
          <p:cNvSpPr/>
          <p:nvPr/>
        </p:nvSpPr>
        <p:spPr>
          <a:xfrm>
            <a:off x="3994620" y="2859741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348" name="Google Shape;348;p32"/>
          <p:cNvSpPr txBox="1">
            <a:spLocks noGrp="1"/>
          </p:cNvSpPr>
          <p:nvPr>
            <p:ph type="ctrTitle" idx="4294967295"/>
          </p:nvPr>
        </p:nvSpPr>
        <p:spPr>
          <a:xfrm flipH="1">
            <a:off x="1282275" y="1583037"/>
            <a:ext cx="3118547" cy="4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3</a:t>
            </a:r>
            <a:br>
              <a:rPr lang="en" dirty="0">
                <a:solidFill>
                  <a:schemeClr val="lt1"/>
                </a:solidFill>
                <a:latin typeface="HelveticaNeueLT Pro 55 Roman" panose="020B0804020202020204" pitchFamily="34" charset="0"/>
              </a:rPr>
            </a:br>
            <a:r>
              <a:rPr lang="en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UITDAGINGEN</a:t>
            </a:r>
            <a:endParaRPr sz="12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89" name="Google Shape;353;p32">
            <a:extLst>
              <a:ext uri="{FF2B5EF4-FFF2-40B4-BE49-F238E27FC236}">
                <a16:creationId xmlns:a16="http://schemas.microsoft.com/office/drawing/2014/main" id="{F32991B1-B45A-452D-ADFE-F2F6C13CAEBF}"/>
              </a:ext>
            </a:extLst>
          </p:cNvPr>
          <p:cNvSpPr txBox="1">
            <a:spLocks/>
          </p:cNvSpPr>
          <p:nvPr/>
        </p:nvSpPr>
        <p:spPr>
          <a:xfrm flipH="1">
            <a:off x="4077267" y="1358921"/>
            <a:ext cx="1765378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SYSTEMEN</a:t>
            </a:r>
          </a:p>
        </p:txBody>
      </p:sp>
      <p:sp>
        <p:nvSpPr>
          <p:cNvPr id="90" name="Google Shape;353;p32">
            <a:extLst>
              <a:ext uri="{FF2B5EF4-FFF2-40B4-BE49-F238E27FC236}">
                <a16:creationId xmlns:a16="http://schemas.microsoft.com/office/drawing/2014/main" id="{90F3D8DF-913F-4A8D-8C88-33D4FCA12FF7}"/>
              </a:ext>
            </a:extLst>
          </p:cNvPr>
          <p:cNvSpPr txBox="1">
            <a:spLocks/>
          </p:cNvSpPr>
          <p:nvPr/>
        </p:nvSpPr>
        <p:spPr>
          <a:xfrm flipH="1">
            <a:off x="3831009" y="3283972"/>
            <a:ext cx="2257894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solidFill>
                  <a:schemeClr val="tx1"/>
                </a:solidFill>
                <a:latin typeface="HelveticaNeueLT Pro 55 Roman" panose="020B0804020202020204" pitchFamily="34" charset="0"/>
              </a:rPr>
              <a:t>MOTIVATIE</a:t>
            </a:r>
          </a:p>
        </p:txBody>
      </p:sp>
      <p:pic>
        <p:nvPicPr>
          <p:cNvPr id="99" name="Picture 98" descr="Logo&#10;&#10;Description automatically generated">
            <a:extLst>
              <a:ext uri="{FF2B5EF4-FFF2-40B4-BE49-F238E27FC236}">
                <a16:creationId xmlns:a16="http://schemas.microsoft.com/office/drawing/2014/main" id="{DB3B3A63-F992-46B8-B0B1-D5B714FDA1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sp>
        <p:nvSpPr>
          <p:cNvPr id="20" name="Google Shape;303;p32">
            <a:extLst>
              <a:ext uri="{FF2B5EF4-FFF2-40B4-BE49-F238E27FC236}">
                <a16:creationId xmlns:a16="http://schemas.microsoft.com/office/drawing/2014/main" id="{208D133C-0691-4137-A4C5-D56E25FD5E4B}"/>
              </a:ext>
            </a:extLst>
          </p:cNvPr>
          <p:cNvSpPr/>
          <p:nvPr/>
        </p:nvSpPr>
        <p:spPr>
          <a:xfrm>
            <a:off x="5753451" y="1885648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21" name="Google Shape;353;p32">
            <a:extLst>
              <a:ext uri="{FF2B5EF4-FFF2-40B4-BE49-F238E27FC236}">
                <a16:creationId xmlns:a16="http://schemas.microsoft.com/office/drawing/2014/main" id="{AEADCDB5-1268-4226-8B19-7A06672CA88C}"/>
              </a:ext>
            </a:extLst>
          </p:cNvPr>
          <p:cNvSpPr txBox="1">
            <a:spLocks/>
          </p:cNvSpPr>
          <p:nvPr/>
        </p:nvSpPr>
        <p:spPr>
          <a:xfrm flipH="1">
            <a:off x="5615727" y="2306711"/>
            <a:ext cx="2257894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KLIMAAT</a:t>
            </a:r>
          </a:p>
        </p:txBody>
      </p:sp>
      <p:pic>
        <p:nvPicPr>
          <p:cNvPr id="12" name="Graphic 11" descr="Blockchain with solid fill">
            <a:extLst>
              <a:ext uri="{FF2B5EF4-FFF2-40B4-BE49-F238E27FC236}">
                <a16:creationId xmlns:a16="http://schemas.microsoft.com/office/drawing/2014/main" id="{B9E21798-6A76-458F-9BBA-E775F2815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2756" y="1689307"/>
            <a:ext cx="914400" cy="914400"/>
          </a:xfrm>
          <a:prstGeom prst="rect">
            <a:avLst/>
          </a:prstGeom>
        </p:spPr>
      </p:pic>
      <p:pic>
        <p:nvPicPr>
          <p:cNvPr id="14" name="Graphic 13" descr="Hero Female with solid fill">
            <a:extLst>
              <a:ext uri="{FF2B5EF4-FFF2-40B4-BE49-F238E27FC236}">
                <a16:creationId xmlns:a16="http://schemas.microsoft.com/office/drawing/2014/main" id="{E6D134BC-7056-44FC-9F79-18A8D71BE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7147" y="3629280"/>
            <a:ext cx="914400" cy="914400"/>
          </a:xfrm>
          <a:prstGeom prst="rect">
            <a:avLst/>
          </a:prstGeom>
        </p:spPr>
      </p:pic>
      <p:pic>
        <p:nvPicPr>
          <p:cNvPr id="16" name="Graphic 15" descr="Cycle with people with solid fill">
            <a:extLst>
              <a:ext uri="{FF2B5EF4-FFF2-40B4-BE49-F238E27FC236}">
                <a16:creationId xmlns:a16="http://schemas.microsoft.com/office/drawing/2014/main" id="{8A727188-FC6D-4DEC-8715-D7E3895818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25019" y="2606459"/>
            <a:ext cx="1036845" cy="103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05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2"/>
          <p:cNvSpPr/>
          <p:nvPr/>
        </p:nvSpPr>
        <p:spPr>
          <a:xfrm>
            <a:off x="-1061576" y="1080595"/>
            <a:ext cx="3979200" cy="3447600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2"/>
          <p:cNvSpPr/>
          <p:nvPr/>
        </p:nvSpPr>
        <p:spPr>
          <a:xfrm>
            <a:off x="1457049" y="1536841"/>
            <a:ext cx="2769000" cy="23991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303" name="Google Shape;303;p32"/>
          <p:cNvSpPr/>
          <p:nvPr/>
        </p:nvSpPr>
        <p:spPr>
          <a:xfrm>
            <a:off x="3994651" y="911554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304" name="Google Shape;304;p32"/>
          <p:cNvSpPr/>
          <p:nvPr/>
        </p:nvSpPr>
        <p:spPr>
          <a:xfrm>
            <a:off x="3994620" y="2859741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348" name="Google Shape;348;p32"/>
          <p:cNvSpPr txBox="1">
            <a:spLocks noGrp="1"/>
          </p:cNvSpPr>
          <p:nvPr>
            <p:ph type="ctrTitle" idx="4294967295"/>
          </p:nvPr>
        </p:nvSpPr>
        <p:spPr>
          <a:xfrm flipH="1">
            <a:off x="1282275" y="1583037"/>
            <a:ext cx="3118547" cy="4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3</a:t>
            </a:r>
            <a:br>
              <a:rPr lang="en" dirty="0">
                <a:solidFill>
                  <a:schemeClr val="lt1"/>
                </a:solidFill>
                <a:latin typeface="HelveticaNeueLT Pro 55 Roman" panose="020B0804020202020204" pitchFamily="34" charset="0"/>
              </a:rPr>
            </a:br>
            <a:r>
              <a:rPr lang="en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UITDAGINGEN</a:t>
            </a:r>
            <a:endParaRPr sz="12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89" name="Google Shape;353;p32">
            <a:extLst>
              <a:ext uri="{FF2B5EF4-FFF2-40B4-BE49-F238E27FC236}">
                <a16:creationId xmlns:a16="http://schemas.microsoft.com/office/drawing/2014/main" id="{F32991B1-B45A-452D-ADFE-F2F6C13CAEBF}"/>
              </a:ext>
            </a:extLst>
          </p:cNvPr>
          <p:cNvSpPr txBox="1">
            <a:spLocks/>
          </p:cNvSpPr>
          <p:nvPr/>
        </p:nvSpPr>
        <p:spPr>
          <a:xfrm flipH="1">
            <a:off x="4077267" y="1358921"/>
            <a:ext cx="1765378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SYSTEMEN</a:t>
            </a:r>
          </a:p>
        </p:txBody>
      </p:sp>
      <p:sp>
        <p:nvSpPr>
          <p:cNvPr id="90" name="Google Shape;353;p32">
            <a:extLst>
              <a:ext uri="{FF2B5EF4-FFF2-40B4-BE49-F238E27FC236}">
                <a16:creationId xmlns:a16="http://schemas.microsoft.com/office/drawing/2014/main" id="{90F3D8DF-913F-4A8D-8C88-33D4FCA12FF7}"/>
              </a:ext>
            </a:extLst>
          </p:cNvPr>
          <p:cNvSpPr txBox="1">
            <a:spLocks/>
          </p:cNvSpPr>
          <p:nvPr/>
        </p:nvSpPr>
        <p:spPr>
          <a:xfrm flipH="1">
            <a:off x="3831009" y="3283972"/>
            <a:ext cx="2257894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solidFill>
                  <a:srgbClr val="FF0000"/>
                </a:solidFill>
                <a:latin typeface="HelveticaNeueLT Pro 55 Roman" panose="020B0804020202020204" pitchFamily="34" charset="0"/>
              </a:rPr>
              <a:t>MOTIVATIE</a:t>
            </a:r>
          </a:p>
        </p:txBody>
      </p:sp>
      <p:pic>
        <p:nvPicPr>
          <p:cNvPr id="99" name="Picture 98" descr="Logo&#10;&#10;Description automatically generated">
            <a:extLst>
              <a:ext uri="{FF2B5EF4-FFF2-40B4-BE49-F238E27FC236}">
                <a16:creationId xmlns:a16="http://schemas.microsoft.com/office/drawing/2014/main" id="{DB3B3A63-F992-46B8-B0B1-D5B714FDA1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sp>
        <p:nvSpPr>
          <p:cNvPr id="20" name="Google Shape;303;p32">
            <a:extLst>
              <a:ext uri="{FF2B5EF4-FFF2-40B4-BE49-F238E27FC236}">
                <a16:creationId xmlns:a16="http://schemas.microsoft.com/office/drawing/2014/main" id="{208D133C-0691-4137-A4C5-D56E25FD5E4B}"/>
              </a:ext>
            </a:extLst>
          </p:cNvPr>
          <p:cNvSpPr/>
          <p:nvPr/>
        </p:nvSpPr>
        <p:spPr>
          <a:xfrm>
            <a:off x="5753451" y="1885648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21" name="Google Shape;353;p32">
            <a:extLst>
              <a:ext uri="{FF2B5EF4-FFF2-40B4-BE49-F238E27FC236}">
                <a16:creationId xmlns:a16="http://schemas.microsoft.com/office/drawing/2014/main" id="{AEADCDB5-1268-4226-8B19-7A06672CA88C}"/>
              </a:ext>
            </a:extLst>
          </p:cNvPr>
          <p:cNvSpPr txBox="1">
            <a:spLocks/>
          </p:cNvSpPr>
          <p:nvPr/>
        </p:nvSpPr>
        <p:spPr>
          <a:xfrm flipH="1">
            <a:off x="5615727" y="2306711"/>
            <a:ext cx="2257894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KLIMAAT</a:t>
            </a:r>
          </a:p>
        </p:txBody>
      </p:sp>
      <p:pic>
        <p:nvPicPr>
          <p:cNvPr id="12" name="Graphic 11" descr="Blockchain with solid fill">
            <a:extLst>
              <a:ext uri="{FF2B5EF4-FFF2-40B4-BE49-F238E27FC236}">
                <a16:creationId xmlns:a16="http://schemas.microsoft.com/office/drawing/2014/main" id="{B9E21798-6A76-458F-9BBA-E775F2815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2756" y="1689307"/>
            <a:ext cx="914400" cy="914400"/>
          </a:xfrm>
          <a:prstGeom prst="rect">
            <a:avLst/>
          </a:prstGeom>
        </p:spPr>
      </p:pic>
      <p:pic>
        <p:nvPicPr>
          <p:cNvPr id="14" name="Graphic 13" descr="Hero Female with solid fill">
            <a:extLst>
              <a:ext uri="{FF2B5EF4-FFF2-40B4-BE49-F238E27FC236}">
                <a16:creationId xmlns:a16="http://schemas.microsoft.com/office/drawing/2014/main" id="{E6D134BC-7056-44FC-9F79-18A8D71BE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7147" y="3629280"/>
            <a:ext cx="914400" cy="914400"/>
          </a:xfrm>
          <a:prstGeom prst="rect">
            <a:avLst/>
          </a:prstGeom>
        </p:spPr>
      </p:pic>
      <p:pic>
        <p:nvPicPr>
          <p:cNvPr id="16" name="Graphic 15" descr="Cycle with people with solid fill">
            <a:extLst>
              <a:ext uri="{FF2B5EF4-FFF2-40B4-BE49-F238E27FC236}">
                <a16:creationId xmlns:a16="http://schemas.microsoft.com/office/drawing/2014/main" id="{8A727188-FC6D-4DEC-8715-D7E3895818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25019" y="2606459"/>
            <a:ext cx="1036845" cy="103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46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HelveticaNeueLT Pro 55 Roman" panose="020B0804020202020204" pitchFamily="34" charset="0"/>
              </a:rPr>
              <a:t>MOTIVATIE</a:t>
            </a:r>
            <a:endParaRPr sz="24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sp>
        <p:nvSpPr>
          <p:cNvPr id="11" name="Google Shape;171;p26">
            <a:extLst>
              <a:ext uri="{FF2B5EF4-FFF2-40B4-BE49-F238E27FC236}">
                <a16:creationId xmlns:a16="http://schemas.microsoft.com/office/drawing/2014/main" id="{5C8F3606-7884-4B8F-A614-5C8DEE093C11}"/>
              </a:ext>
            </a:extLst>
          </p:cNvPr>
          <p:cNvSpPr/>
          <p:nvPr/>
        </p:nvSpPr>
        <p:spPr>
          <a:xfrm>
            <a:off x="3322515" y="2462448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12" name="Google Shape;172;p26">
            <a:extLst>
              <a:ext uri="{FF2B5EF4-FFF2-40B4-BE49-F238E27FC236}">
                <a16:creationId xmlns:a16="http://schemas.microsoft.com/office/drawing/2014/main" id="{352898F2-43B6-4277-9C1D-7FF939890F77}"/>
              </a:ext>
            </a:extLst>
          </p:cNvPr>
          <p:cNvSpPr/>
          <p:nvPr/>
        </p:nvSpPr>
        <p:spPr>
          <a:xfrm>
            <a:off x="4960252" y="1299523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13" name="Google Shape;173;p26">
            <a:extLst>
              <a:ext uri="{FF2B5EF4-FFF2-40B4-BE49-F238E27FC236}">
                <a16:creationId xmlns:a16="http://schemas.microsoft.com/office/drawing/2014/main" id="{79E1622F-68DA-45B2-9742-D3A9E3B440C2}"/>
              </a:ext>
            </a:extLst>
          </p:cNvPr>
          <p:cNvSpPr/>
          <p:nvPr/>
        </p:nvSpPr>
        <p:spPr>
          <a:xfrm>
            <a:off x="6507444" y="2522778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15" name="Google Shape;174;p26">
            <a:extLst>
              <a:ext uri="{FF2B5EF4-FFF2-40B4-BE49-F238E27FC236}">
                <a16:creationId xmlns:a16="http://schemas.microsoft.com/office/drawing/2014/main" id="{997DA836-20CE-46AC-B7F7-64E3ECDC0CC5}"/>
              </a:ext>
            </a:extLst>
          </p:cNvPr>
          <p:cNvSpPr txBox="1">
            <a:spLocks/>
          </p:cNvSpPr>
          <p:nvPr/>
        </p:nvSpPr>
        <p:spPr>
          <a:xfrm flipH="1">
            <a:off x="3467627" y="3171313"/>
            <a:ext cx="1643276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  <a:latin typeface="HelveticaNeueLT Pro 55 Roman" panose="020B0804020202020204" pitchFamily="34" charset="0"/>
              </a:rPr>
              <a:t>EXTRINSIEK</a:t>
            </a:r>
          </a:p>
        </p:txBody>
      </p:sp>
      <p:sp>
        <p:nvSpPr>
          <p:cNvPr id="17" name="Google Shape;174;p26">
            <a:extLst>
              <a:ext uri="{FF2B5EF4-FFF2-40B4-BE49-F238E27FC236}">
                <a16:creationId xmlns:a16="http://schemas.microsoft.com/office/drawing/2014/main" id="{6DE567F2-61F7-4ADB-AB17-FB36FBAC686D}"/>
              </a:ext>
            </a:extLst>
          </p:cNvPr>
          <p:cNvSpPr txBox="1">
            <a:spLocks/>
          </p:cNvSpPr>
          <p:nvPr/>
        </p:nvSpPr>
        <p:spPr>
          <a:xfrm flipH="1">
            <a:off x="5071386" y="1988649"/>
            <a:ext cx="1711231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n-US" sz="1800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MOTIVATIE</a:t>
            </a:r>
          </a:p>
        </p:txBody>
      </p:sp>
      <p:sp>
        <p:nvSpPr>
          <p:cNvPr id="18" name="Google Shape;174;p26">
            <a:extLst>
              <a:ext uri="{FF2B5EF4-FFF2-40B4-BE49-F238E27FC236}">
                <a16:creationId xmlns:a16="http://schemas.microsoft.com/office/drawing/2014/main" id="{A15C192A-AFE2-482E-B764-083FE0705382}"/>
              </a:ext>
            </a:extLst>
          </p:cNvPr>
          <p:cNvSpPr txBox="1">
            <a:spLocks/>
          </p:cNvSpPr>
          <p:nvPr/>
        </p:nvSpPr>
        <p:spPr>
          <a:xfrm flipH="1">
            <a:off x="6720322" y="3183052"/>
            <a:ext cx="1507743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None/>
              <a:defRPr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  <a:latin typeface="HelveticaNeueLT Pro 55 Roman" panose="020B0804020202020204" pitchFamily="34" charset="0"/>
              </a:rPr>
              <a:t>INTRINSIEK</a:t>
            </a:r>
          </a:p>
        </p:txBody>
      </p:sp>
    </p:spTree>
    <p:extLst>
      <p:ext uri="{BB962C8B-B14F-4D97-AF65-F5344CB8AC3E}">
        <p14:creationId xmlns:p14="http://schemas.microsoft.com/office/powerpoint/2010/main" val="4031917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HelveticaNeueLT Pro 55 Roman" panose="020B0804020202020204" pitchFamily="34" charset="0"/>
              </a:rPr>
              <a:t>MOTIVATIE</a:t>
            </a:r>
            <a:endParaRPr sz="24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005DFBCE-DFD5-4324-9E99-29AB06A7D5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1932241"/>
              </p:ext>
            </p:extLst>
          </p:nvPr>
        </p:nvGraphicFramePr>
        <p:xfrm>
          <a:off x="2487930" y="1604009"/>
          <a:ext cx="6185290" cy="3037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19723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HelveticaNeueLT Pro 55 Roman" panose="020B0804020202020204" pitchFamily="34" charset="0"/>
              </a:rPr>
              <a:t>MOTIVATIE</a:t>
            </a:r>
            <a:endParaRPr sz="24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005DFBCE-DFD5-4324-9E99-29AB06A7D5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6256733"/>
              </p:ext>
            </p:extLst>
          </p:nvPr>
        </p:nvGraphicFramePr>
        <p:xfrm>
          <a:off x="2366678" y="1052680"/>
          <a:ext cx="6185290" cy="3037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FD4BB23-0B12-477F-8E80-96D2A783AEE2}"/>
              </a:ext>
            </a:extLst>
          </p:cNvPr>
          <p:cNvSpPr txBox="1"/>
          <p:nvPr/>
        </p:nvSpPr>
        <p:spPr>
          <a:xfrm>
            <a:off x="5702032" y="3408093"/>
            <a:ext cx="35702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800" dirty="0" err="1"/>
              <a:t>Vrijheid geven</a:t>
            </a:r>
            <a:endParaRPr lang="nl-BE" sz="1800" dirty="0"/>
          </a:p>
          <a:p>
            <a:r>
              <a:rPr lang="nl-BE" sz="1800" dirty="0" err="1"/>
              <a:t>Grenzen </a:t>
            </a:r>
            <a:r>
              <a:rPr lang="nl-BE" sz="1800" dirty="0"/>
              <a:t>stellen</a:t>
            </a:r>
          </a:p>
          <a:p>
            <a:r>
              <a:rPr lang="nl-BE" sz="1800" dirty="0" err="1"/>
              <a:t>Mensen verantwoordelijk </a:t>
            </a:r>
            <a:r>
              <a:rPr lang="nl-BE" sz="1800" dirty="0"/>
              <a:t>houden</a:t>
            </a:r>
          </a:p>
        </p:txBody>
      </p:sp>
    </p:spTree>
    <p:extLst>
      <p:ext uri="{BB962C8B-B14F-4D97-AF65-F5344CB8AC3E}">
        <p14:creationId xmlns:p14="http://schemas.microsoft.com/office/powerpoint/2010/main" val="2131826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HelveticaNeueLT Pro 55 Roman" panose="020B0804020202020204" pitchFamily="34" charset="0"/>
              </a:rPr>
              <a:t>MOTIVATIE</a:t>
            </a:r>
            <a:endParaRPr sz="24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005DFBCE-DFD5-4324-9E99-29AB06A7D5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4253956"/>
              </p:ext>
            </p:extLst>
          </p:nvPr>
        </p:nvGraphicFramePr>
        <p:xfrm>
          <a:off x="2366678" y="1052680"/>
          <a:ext cx="6185290" cy="3037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FD4BB23-0B12-477F-8E80-96D2A783AEE2}"/>
              </a:ext>
            </a:extLst>
          </p:cNvPr>
          <p:cNvSpPr txBox="1"/>
          <p:nvPr/>
        </p:nvSpPr>
        <p:spPr>
          <a:xfrm>
            <a:off x="5702032" y="3408093"/>
            <a:ext cx="32207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/>
              <a:t>Leren</a:t>
            </a:r>
          </a:p>
          <a:p>
            <a:r>
              <a:rPr lang="nl-BE" sz="2000" dirty="0"/>
              <a:t>Coaching</a:t>
            </a:r>
          </a:p>
          <a:p>
            <a:r>
              <a:rPr lang="nl-BE" sz="2000" dirty="0"/>
              <a:t>Verhogen van capaciteiten</a:t>
            </a:r>
          </a:p>
        </p:txBody>
      </p:sp>
    </p:spTree>
    <p:extLst>
      <p:ext uri="{BB962C8B-B14F-4D97-AF65-F5344CB8AC3E}">
        <p14:creationId xmlns:p14="http://schemas.microsoft.com/office/powerpoint/2010/main" val="4145767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HelveticaNeueLT Pro 55 Roman" panose="020B0804020202020204" pitchFamily="34" charset="0"/>
              </a:rPr>
              <a:t>MOTIVATIE</a:t>
            </a:r>
            <a:endParaRPr sz="24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005DFBCE-DFD5-4324-9E99-29AB06A7D5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2739581"/>
              </p:ext>
            </p:extLst>
          </p:nvPr>
        </p:nvGraphicFramePr>
        <p:xfrm>
          <a:off x="2366678" y="1052680"/>
          <a:ext cx="6185290" cy="3037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FD4BB23-0B12-477F-8E80-96D2A783AEE2}"/>
              </a:ext>
            </a:extLst>
          </p:cNvPr>
          <p:cNvSpPr txBox="1"/>
          <p:nvPr/>
        </p:nvSpPr>
        <p:spPr>
          <a:xfrm>
            <a:off x="5702032" y="3408093"/>
            <a:ext cx="22926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/>
              <a:t>Het grotere plaatje</a:t>
            </a:r>
          </a:p>
          <a:p>
            <a:r>
              <a:rPr lang="nl-BE" sz="2000" dirty="0"/>
              <a:t>Aansluiting</a:t>
            </a:r>
          </a:p>
          <a:p>
            <a:r>
              <a:rPr lang="nl-BE" sz="2000" dirty="0"/>
              <a:t>Zorg</a:t>
            </a:r>
          </a:p>
        </p:txBody>
      </p:sp>
    </p:spTree>
    <p:extLst>
      <p:ext uri="{BB962C8B-B14F-4D97-AF65-F5344CB8AC3E}">
        <p14:creationId xmlns:p14="http://schemas.microsoft.com/office/powerpoint/2010/main" val="2193149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40"/>
          <p:cNvPicPr preferRelativeResize="0"/>
          <p:nvPr/>
        </p:nvPicPr>
        <p:blipFill>
          <a:blip r:embed="rId3"/>
          <a:srcRect/>
          <a:stretch/>
        </p:blipFill>
        <p:spPr>
          <a:xfrm>
            <a:off x="-1042389" y="0"/>
            <a:ext cx="77050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0"/>
          <p:cNvSpPr/>
          <p:nvPr/>
        </p:nvSpPr>
        <p:spPr>
          <a:xfrm flipH="1">
            <a:off x="4280894" y="-198484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8" name="Google Shape;468;p40"/>
          <p:cNvSpPr/>
          <p:nvPr/>
        </p:nvSpPr>
        <p:spPr>
          <a:xfrm flipH="1">
            <a:off x="7518426" y="-410756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469;p40">
            <a:extLst>
              <a:ext uri="{FF2B5EF4-FFF2-40B4-BE49-F238E27FC236}">
                <a16:creationId xmlns:a16="http://schemas.microsoft.com/office/drawing/2014/main" id="{7CD9A5F6-B209-4940-A212-82519128D75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4341409" y="1985422"/>
            <a:ext cx="2665972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HelveticaNeueLT Pro 55 Roman" panose="020B0804020202020204" pitchFamily="34" charset="0"/>
              </a:rPr>
              <a:t>TIJD VOOR</a:t>
            </a:r>
            <a:endParaRPr sz="3200" dirty="0">
              <a:latin typeface="HelveticaNeueLT Pro 55 Roman" panose="020B0804020202020204" pitchFamily="34" charset="0"/>
            </a:endParaRPr>
          </a:p>
        </p:txBody>
      </p:sp>
      <p:sp>
        <p:nvSpPr>
          <p:cNvPr id="12" name="Google Shape;470;p40">
            <a:extLst>
              <a:ext uri="{FF2B5EF4-FFF2-40B4-BE49-F238E27FC236}">
                <a16:creationId xmlns:a16="http://schemas.microsoft.com/office/drawing/2014/main" id="{CAD109AA-C143-4406-9EB2-A8BFEBE5BB4A}"/>
              </a:ext>
            </a:extLst>
          </p:cNvPr>
          <p:cNvSpPr txBox="1">
            <a:spLocks noGrp="1"/>
          </p:cNvSpPr>
          <p:nvPr>
            <p:ph type="ctrTitle" idx="2"/>
          </p:nvPr>
        </p:nvSpPr>
        <p:spPr>
          <a:xfrm>
            <a:off x="4802592" y="2417931"/>
            <a:ext cx="2795954" cy="8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 dirty="0">
                <a:latin typeface="HelveticaNeueLT Pro 45 Lt" panose="020B0403020202020204" pitchFamily="34" charset="0"/>
              </a:rPr>
              <a:t>vragen, discussie, ideeën</a:t>
            </a:r>
            <a:endParaRPr sz="1400" dirty="0">
              <a:latin typeface="HelveticaNeueLT Pro 45 Lt" panose="020B0403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rketing Newsletter">
  <a:themeElements>
    <a:clrScheme name="Simple Light">
      <a:dk1>
        <a:srgbClr val="143A78"/>
      </a:dk1>
      <a:lt1>
        <a:srgbClr val="F3F3F3"/>
      </a:lt1>
      <a:dk2>
        <a:srgbClr val="D9D9D9"/>
      </a:dk2>
      <a:lt2>
        <a:srgbClr val="2E5FAF"/>
      </a:lt2>
      <a:accent1>
        <a:srgbClr val="143A78"/>
      </a:accent1>
      <a:accent2>
        <a:srgbClr val="0A419B"/>
      </a:accent2>
      <a:accent3>
        <a:srgbClr val="EE5C00"/>
      </a:accent3>
      <a:accent4>
        <a:srgbClr val="6C98DF"/>
      </a:accent4>
      <a:accent5>
        <a:srgbClr val="004BC5"/>
      </a:accent5>
      <a:accent6>
        <a:srgbClr val="143A78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B44B2582921543A5E62A0C72FCD133" ma:contentTypeVersion="13" ma:contentTypeDescription="Create a new document." ma:contentTypeScope="" ma:versionID="ceab68bd5bf60b2cb8e6696ea9833a4d">
  <xsd:schema xmlns:xsd="http://www.w3.org/2001/XMLSchema" xmlns:xs="http://www.w3.org/2001/XMLSchema" xmlns:p="http://schemas.microsoft.com/office/2006/metadata/properties" xmlns:ns2="fe52d76d-69cf-4730-acc8-88590a9fb2e4" xmlns:ns3="a20cc51b-09ea-49f7-8431-7aa137fb67f9" targetNamespace="http://schemas.microsoft.com/office/2006/metadata/properties" ma:root="true" ma:fieldsID="8cbfb9e9894d2b2c84795289c4422dff" ns2:_="" ns3:_="">
    <xsd:import namespace="fe52d76d-69cf-4730-acc8-88590a9fb2e4"/>
    <xsd:import namespace="a20cc51b-09ea-49f7-8431-7aa137fb67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52d76d-69cf-4730-acc8-88590a9fb2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0cc51b-09ea-49f7-8431-7aa137fb67f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EA11A6F-AC95-43B4-8FC6-8AF5EE883EDA}"/>
</file>

<file path=customXml/itemProps2.xml><?xml version="1.0" encoding="utf-8"?>
<ds:datastoreItem xmlns:ds="http://schemas.openxmlformats.org/officeDocument/2006/customXml" ds:itemID="{EBEF233F-23C7-41FB-9E95-A947C8FB295B}"/>
</file>

<file path=customXml/itemProps3.xml><?xml version="1.0" encoding="utf-8"?>
<ds:datastoreItem xmlns:ds="http://schemas.openxmlformats.org/officeDocument/2006/customXml" ds:itemID="{0DD6726A-7DAE-4ABF-970A-C6ABB4EFBEBF}"/>
</file>

<file path=docProps/app.xml><?xml version="1.0" encoding="utf-8"?>
<Properties xmlns="http://schemas.openxmlformats.org/officeDocument/2006/extended-properties" xmlns:vt="http://schemas.openxmlformats.org/officeDocument/2006/docPropsVTypes">
  <TotalTime>1567</TotalTime>
  <Words>59</Words>
  <Application>Microsoft Office PowerPoint</Application>
  <PresentationFormat>On-screen Show (16:9)</PresentationFormat>
  <Paragraphs>36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Assistant ExtraLight</vt:lpstr>
      <vt:lpstr>HelveticaNeueLT Pro 45 Lt</vt:lpstr>
      <vt:lpstr>HelveticaNeueLT Pro 55 Roman</vt:lpstr>
      <vt:lpstr>Nunito Sans</vt:lpstr>
      <vt:lpstr>Nunito Sans ExtraBold</vt:lpstr>
      <vt:lpstr>Pontano Sans</vt:lpstr>
      <vt:lpstr>Proxima Nova</vt:lpstr>
      <vt:lpstr>Proxima Nova Semibold</vt:lpstr>
      <vt:lpstr>Marketing Newsletter</vt:lpstr>
      <vt:lpstr>SlidesGo Final Pages</vt:lpstr>
      <vt:lpstr>SUBCONTRACTOR ENGAGEMENT</vt:lpstr>
      <vt:lpstr>3 UITDAGINGEN</vt:lpstr>
      <vt:lpstr>3 UITDAGINGEN</vt:lpstr>
      <vt:lpstr>MOTIVATIE</vt:lpstr>
      <vt:lpstr>MOTIVATIE</vt:lpstr>
      <vt:lpstr>MOTIVATIE</vt:lpstr>
      <vt:lpstr>MOTIVATIE</vt:lpstr>
      <vt:lpstr>MOTIVATIE</vt:lpstr>
      <vt:lpstr>TIJD VOOR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GOING THE  EXTRA MILE</dc:title>
  <dc:creator>Vangeel, Jan</dc:creator>
  <cp:keywords>, docId:4CFD00B770E603996A3970919D36B85D</cp:keywords>
  <cp:lastModifiedBy>Vangeel, Jan</cp:lastModifiedBy>
  <cp:revision>29</cp:revision>
  <dcterms:modified xsi:type="dcterms:W3CDTF">2022-04-15T11:43:29Z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0x0101007DB44B2582921543A5E62A0C72FCD133</vt:lpwstr>
  </property>
</Properties>
</file>