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6" r:id="rId1"/>
    <p:sldMasterId id="2147483667" r:id="rId2"/>
  </p:sldMasterIdLst>
  <p:notesMasterIdLst>
    <p:notesMasterId r:id="rId11"/>
  </p:notesMasterIdLst>
  <p:sldIdLst>
    <p:sldId id="256" r:id="rId3"/>
    <p:sldId id="1052" r:id="rId4"/>
    <p:sldId id="1065" r:id="rId5"/>
    <p:sldId id="1053" r:id="rId6"/>
    <p:sldId id="1050" r:id="rId7"/>
    <p:sldId id="1051" r:id="rId8"/>
    <p:sldId id="274" r:id="rId9"/>
    <p:sldId id="293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760">
          <p15:clr>
            <a:srgbClr val="9AA0A6"/>
          </p15:clr>
        </p15:guide>
        <p15:guide id="2" pos="4215">
          <p15:clr>
            <a:srgbClr val="9AA0A6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5A9C59-25CC-4F4A-A518-DD7B141A20E7}" v="10" dt="2022-04-15T08:09:36.2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1" d="100"/>
          <a:sy n="131" d="100"/>
        </p:scale>
        <p:origin x="438" y="126"/>
      </p:cViewPr>
      <p:guideLst>
        <p:guide pos="5760"/>
        <p:guide pos="4215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9512BC-5225-4811-8EB4-617CA7D06A56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E6C472-0B7D-414B-BD40-832AAB20CF93}">
      <dgm:prSet phldrT="[Text]"/>
      <dgm:spPr/>
      <dgm:t>
        <a:bodyPr/>
        <a:lstStyle/>
        <a:p>
          <a:r>
            <a:rPr lang="nl-BE" dirty="0"/>
            <a:t>Pre-award</a:t>
          </a:r>
          <a:endParaRPr lang="en-US" dirty="0"/>
        </a:p>
      </dgm:t>
    </dgm:pt>
    <dgm:pt modelId="{F8668579-2C4A-437D-B41A-03F02B1F7792}" type="parTrans" cxnId="{599E6410-9FE2-4DF1-A68B-8F11BACF667E}">
      <dgm:prSet/>
      <dgm:spPr/>
      <dgm:t>
        <a:bodyPr/>
        <a:lstStyle/>
        <a:p>
          <a:endParaRPr lang="en-US"/>
        </a:p>
      </dgm:t>
    </dgm:pt>
    <dgm:pt modelId="{0E5137D4-27A6-4505-B011-E34515C96C24}" type="sibTrans" cxnId="{599E6410-9FE2-4DF1-A68B-8F11BACF667E}">
      <dgm:prSet/>
      <dgm:spPr/>
      <dgm:t>
        <a:bodyPr/>
        <a:lstStyle/>
        <a:p>
          <a:endParaRPr lang="en-US"/>
        </a:p>
      </dgm:t>
    </dgm:pt>
    <dgm:pt modelId="{DE3AFEF7-2C44-416C-B3C1-7CAA1461D4D0}">
      <dgm:prSet phldrT="[Text]"/>
      <dgm:spPr/>
      <dgm:t>
        <a:bodyPr/>
        <a:lstStyle/>
        <a:p>
          <a:r>
            <a:rPr lang="nl-BE" dirty="0" err="1"/>
            <a:t>Needs</a:t>
          </a:r>
          <a:endParaRPr lang="en-US" dirty="0"/>
        </a:p>
      </dgm:t>
    </dgm:pt>
    <dgm:pt modelId="{9EAB8CEE-7510-4417-84DC-766DCE8577F9}" type="parTrans" cxnId="{D817392D-777C-4B57-A63A-296CEACAFE9D}">
      <dgm:prSet/>
      <dgm:spPr/>
      <dgm:t>
        <a:bodyPr/>
        <a:lstStyle/>
        <a:p>
          <a:endParaRPr lang="en-US"/>
        </a:p>
      </dgm:t>
    </dgm:pt>
    <dgm:pt modelId="{A887E972-2BA4-4D41-AD31-9D7336DAE19E}" type="sibTrans" cxnId="{D817392D-777C-4B57-A63A-296CEACAFE9D}">
      <dgm:prSet/>
      <dgm:spPr/>
      <dgm:t>
        <a:bodyPr/>
        <a:lstStyle/>
        <a:p>
          <a:endParaRPr lang="en-US"/>
        </a:p>
      </dgm:t>
    </dgm:pt>
    <dgm:pt modelId="{9C9B61AE-A28B-47FF-A355-A0C41E75B388}">
      <dgm:prSet phldrT="[Text]"/>
      <dgm:spPr/>
      <dgm:t>
        <a:bodyPr/>
        <a:lstStyle/>
        <a:p>
          <a:r>
            <a:rPr lang="nl-BE" dirty="0"/>
            <a:t>Subcontractors</a:t>
          </a:r>
          <a:endParaRPr lang="en-US" dirty="0"/>
        </a:p>
      </dgm:t>
    </dgm:pt>
    <dgm:pt modelId="{BCFC56D3-C19C-4406-B9FB-6CB012936539}" type="parTrans" cxnId="{6441EA43-B28E-4BE3-918A-6BA54E537C6C}">
      <dgm:prSet/>
      <dgm:spPr/>
      <dgm:t>
        <a:bodyPr/>
        <a:lstStyle/>
        <a:p>
          <a:endParaRPr lang="en-US"/>
        </a:p>
      </dgm:t>
    </dgm:pt>
    <dgm:pt modelId="{7CBF8EE9-0C9C-40B9-AA1C-2FC5E8EAC1F3}" type="sibTrans" cxnId="{6441EA43-B28E-4BE3-918A-6BA54E537C6C}">
      <dgm:prSet/>
      <dgm:spPr/>
      <dgm:t>
        <a:bodyPr/>
        <a:lstStyle/>
        <a:p>
          <a:endParaRPr lang="en-US"/>
        </a:p>
      </dgm:t>
    </dgm:pt>
    <dgm:pt modelId="{4A90423F-ECBC-4530-A997-B138FEA8424D}">
      <dgm:prSet phldrT="[Text]"/>
      <dgm:spPr/>
      <dgm:t>
        <a:bodyPr/>
        <a:lstStyle/>
        <a:p>
          <a:r>
            <a:rPr lang="nl-BE" dirty="0"/>
            <a:t>Award</a:t>
          </a:r>
          <a:endParaRPr lang="en-US" dirty="0"/>
        </a:p>
      </dgm:t>
    </dgm:pt>
    <dgm:pt modelId="{27F1AF52-071D-4CE4-A550-2894DEF852C5}" type="parTrans" cxnId="{508FA4A4-8D69-4F40-91F4-CEF7497982A8}">
      <dgm:prSet/>
      <dgm:spPr/>
      <dgm:t>
        <a:bodyPr/>
        <a:lstStyle/>
        <a:p>
          <a:endParaRPr lang="en-US"/>
        </a:p>
      </dgm:t>
    </dgm:pt>
    <dgm:pt modelId="{6D734688-1D84-4B4B-8287-8CB537D11BB8}" type="sibTrans" cxnId="{508FA4A4-8D69-4F40-91F4-CEF7497982A8}">
      <dgm:prSet/>
      <dgm:spPr/>
      <dgm:t>
        <a:bodyPr/>
        <a:lstStyle/>
        <a:p>
          <a:endParaRPr lang="en-US"/>
        </a:p>
      </dgm:t>
    </dgm:pt>
    <dgm:pt modelId="{E5AD2611-86D0-4ECC-8673-1F9D8D10F0B9}">
      <dgm:prSet phldrT="[Text]"/>
      <dgm:spPr/>
      <dgm:t>
        <a:bodyPr/>
        <a:lstStyle/>
        <a:p>
          <a:r>
            <a:rPr lang="nl-BE" dirty="0"/>
            <a:t>Communication</a:t>
          </a:r>
          <a:endParaRPr lang="en-US" dirty="0"/>
        </a:p>
      </dgm:t>
    </dgm:pt>
    <dgm:pt modelId="{36337813-4A0A-4E0F-B704-26D6C27D7B7E}" type="parTrans" cxnId="{93E6CFB1-C1A6-48E0-9972-12081917805D}">
      <dgm:prSet/>
      <dgm:spPr/>
      <dgm:t>
        <a:bodyPr/>
        <a:lstStyle/>
        <a:p>
          <a:endParaRPr lang="en-US"/>
        </a:p>
      </dgm:t>
    </dgm:pt>
    <dgm:pt modelId="{E8AA5BFB-74DA-4C61-A463-4FA13E1A1724}" type="sibTrans" cxnId="{93E6CFB1-C1A6-48E0-9972-12081917805D}">
      <dgm:prSet/>
      <dgm:spPr/>
      <dgm:t>
        <a:bodyPr/>
        <a:lstStyle/>
        <a:p>
          <a:endParaRPr lang="en-US"/>
        </a:p>
      </dgm:t>
    </dgm:pt>
    <dgm:pt modelId="{58337C21-26E8-4AB3-9BD9-DF20CFCDBED6}">
      <dgm:prSet phldrT="[Text]"/>
      <dgm:spPr/>
      <dgm:t>
        <a:bodyPr/>
        <a:lstStyle/>
        <a:p>
          <a:r>
            <a:rPr lang="nl-BE" dirty="0" err="1"/>
            <a:t>Execution</a:t>
          </a:r>
          <a:endParaRPr lang="en-US" dirty="0"/>
        </a:p>
      </dgm:t>
    </dgm:pt>
    <dgm:pt modelId="{C6924369-FD29-43EA-9B6B-680D828ED275}" type="parTrans" cxnId="{8CBFA612-17FF-4F22-A672-55C8291993A9}">
      <dgm:prSet/>
      <dgm:spPr/>
      <dgm:t>
        <a:bodyPr/>
        <a:lstStyle/>
        <a:p>
          <a:endParaRPr lang="en-US"/>
        </a:p>
      </dgm:t>
    </dgm:pt>
    <dgm:pt modelId="{D94819F7-26AE-42D3-818A-60C2B712FE45}" type="sibTrans" cxnId="{8CBFA612-17FF-4F22-A672-55C8291993A9}">
      <dgm:prSet/>
      <dgm:spPr/>
      <dgm:t>
        <a:bodyPr/>
        <a:lstStyle/>
        <a:p>
          <a:endParaRPr lang="en-US"/>
        </a:p>
      </dgm:t>
    </dgm:pt>
    <dgm:pt modelId="{469FF7B5-BAF7-4BE5-9F57-46E395DB793D}">
      <dgm:prSet phldrT="[Text]"/>
      <dgm:spPr/>
      <dgm:t>
        <a:bodyPr/>
        <a:lstStyle/>
        <a:p>
          <a:r>
            <a:rPr lang="nl-BE" dirty="0" err="1"/>
            <a:t>Supervision</a:t>
          </a:r>
          <a:endParaRPr lang="en-US" dirty="0"/>
        </a:p>
      </dgm:t>
    </dgm:pt>
    <dgm:pt modelId="{4EEF026A-234A-4A78-B7B3-B3060B2B037F}" type="parTrans" cxnId="{BD5CDA83-EDD5-4A7C-8F08-F7C09019282F}">
      <dgm:prSet/>
      <dgm:spPr/>
      <dgm:t>
        <a:bodyPr/>
        <a:lstStyle/>
        <a:p>
          <a:endParaRPr lang="en-US"/>
        </a:p>
      </dgm:t>
    </dgm:pt>
    <dgm:pt modelId="{7BBF9FD8-3F91-46BD-ABE7-80C016355CE8}" type="sibTrans" cxnId="{BD5CDA83-EDD5-4A7C-8F08-F7C09019282F}">
      <dgm:prSet/>
      <dgm:spPr/>
      <dgm:t>
        <a:bodyPr/>
        <a:lstStyle/>
        <a:p>
          <a:endParaRPr lang="en-US"/>
        </a:p>
      </dgm:t>
    </dgm:pt>
    <dgm:pt modelId="{B802AB55-8C15-4C26-9812-52314FFF26F4}">
      <dgm:prSet phldrT="[Text]"/>
      <dgm:spPr/>
      <dgm:t>
        <a:bodyPr/>
        <a:lstStyle/>
        <a:p>
          <a:r>
            <a:rPr lang="nl-BE" dirty="0"/>
            <a:t>Support</a:t>
          </a:r>
          <a:endParaRPr lang="en-US" dirty="0"/>
        </a:p>
      </dgm:t>
    </dgm:pt>
    <dgm:pt modelId="{F09F8713-A4CF-4E12-94AE-2BD56D7A0DF1}" type="parTrans" cxnId="{57882A40-917D-4088-B53E-3DC8EE394D1C}">
      <dgm:prSet/>
      <dgm:spPr/>
      <dgm:t>
        <a:bodyPr/>
        <a:lstStyle/>
        <a:p>
          <a:endParaRPr lang="en-US"/>
        </a:p>
      </dgm:t>
    </dgm:pt>
    <dgm:pt modelId="{9815B635-3E0C-40B9-B50F-E8B0D3BBC44A}" type="sibTrans" cxnId="{57882A40-917D-4088-B53E-3DC8EE394D1C}">
      <dgm:prSet/>
      <dgm:spPr/>
      <dgm:t>
        <a:bodyPr/>
        <a:lstStyle/>
        <a:p>
          <a:endParaRPr lang="en-US"/>
        </a:p>
      </dgm:t>
    </dgm:pt>
    <dgm:pt modelId="{F1D735A2-D091-4434-A717-2879B1A9AA72}">
      <dgm:prSet phldrT="[Text]"/>
      <dgm:spPr/>
      <dgm:t>
        <a:bodyPr/>
        <a:lstStyle/>
        <a:p>
          <a:r>
            <a:rPr lang="nl-BE" dirty="0"/>
            <a:t>Post-</a:t>
          </a:r>
          <a:r>
            <a:rPr lang="nl-BE" dirty="0" err="1"/>
            <a:t>execution</a:t>
          </a:r>
          <a:endParaRPr lang="en-US" dirty="0"/>
        </a:p>
      </dgm:t>
    </dgm:pt>
    <dgm:pt modelId="{8A6BF36A-B87D-43F0-9554-5EE0A7BC0582}" type="parTrans" cxnId="{71CDE294-D2D9-4505-9D6D-18CAB8CB8A41}">
      <dgm:prSet/>
      <dgm:spPr/>
      <dgm:t>
        <a:bodyPr/>
        <a:lstStyle/>
        <a:p>
          <a:endParaRPr lang="en-US"/>
        </a:p>
      </dgm:t>
    </dgm:pt>
    <dgm:pt modelId="{DCB45325-FD1E-48B7-8769-64D6FB7E8930}" type="sibTrans" cxnId="{71CDE294-D2D9-4505-9D6D-18CAB8CB8A41}">
      <dgm:prSet/>
      <dgm:spPr/>
      <dgm:t>
        <a:bodyPr/>
        <a:lstStyle/>
        <a:p>
          <a:endParaRPr lang="en-US"/>
        </a:p>
      </dgm:t>
    </dgm:pt>
    <dgm:pt modelId="{3DC8FF68-5B38-43FF-B624-044563F33235}">
      <dgm:prSet phldrT="[Text]"/>
      <dgm:spPr/>
      <dgm:t>
        <a:bodyPr/>
        <a:lstStyle/>
        <a:p>
          <a:r>
            <a:rPr lang="nl-BE" dirty="0" err="1"/>
            <a:t>Negotiation</a:t>
          </a:r>
          <a:endParaRPr lang="en-US" dirty="0"/>
        </a:p>
      </dgm:t>
    </dgm:pt>
    <dgm:pt modelId="{D785E039-55CE-4774-A4E6-79EDC6086350}" type="parTrans" cxnId="{5667EABD-B988-4376-A1A9-79CE07674FD7}">
      <dgm:prSet/>
      <dgm:spPr/>
      <dgm:t>
        <a:bodyPr/>
        <a:lstStyle/>
        <a:p>
          <a:endParaRPr lang="en-US"/>
        </a:p>
      </dgm:t>
    </dgm:pt>
    <dgm:pt modelId="{73D7E64B-6631-4AB4-BA92-06CE01A8DDA9}" type="sibTrans" cxnId="{5667EABD-B988-4376-A1A9-79CE07674FD7}">
      <dgm:prSet/>
      <dgm:spPr/>
      <dgm:t>
        <a:bodyPr/>
        <a:lstStyle/>
        <a:p>
          <a:endParaRPr lang="en-US"/>
        </a:p>
      </dgm:t>
    </dgm:pt>
    <dgm:pt modelId="{54DC7A09-DE91-48F0-913E-6D599855A93C}">
      <dgm:prSet phldrT="[Text]"/>
      <dgm:spPr/>
      <dgm:t>
        <a:bodyPr/>
        <a:lstStyle/>
        <a:p>
          <a:r>
            <a:rPr lang="nl-BE" dirty="0"/>
            <a:t>Evaluation</a:t>
          </a:r>
          <a:endParaRPr lang="en-US" dirty="0"/>
        </a:p>
      </dgm:t>
    </dgm:pt>
    <dgm:pt modelId="{3A1A1A9F-FCBE-466F-9B38-3C71ECFDBC24}" type="parTrans" cxnId="{3FE76485-F803-46D2-9948-C4EC56E8C2F9}">
      <dgm:prSet/>
      <dgm:spPr/>
      <dgm:t>
        <a:bodyPr/>
        <a:lstStyle/>
        <a:p>
          <a:endParaRPr lang="en-US"/>
        </a:p>
      </dgm:t>
    </dgm:pt>
    <dgm:pt modelId="{EF834400-0538-4D7C-A896-19C85FADC561}" type="sibTrans" cxnId="{3FE76485-F803-46D2-9948-C4EC56E8C2F9}">
      <dgm:prSet/>
      <dgm:spPr/>
      <dgm:t>
        <a:bodyPr/>
        <a:lstStyle/>
        <a:p>
          <a:endParaRPr lang="en-US"/>
        </a:p>
      </dgm:t>
    </dgm:pt>
    <dgm:pt modelId="{4CD4FC19-6035-4DE8-AE79-718229B6A61E}">
      <dgm:prSet phldrT="[Text]"/>
      <dgm:spPr/>
      <dgm:t>
        <a:bodyPr/>
        <a:lstStyle/>
        <a:p>
          <a:r>
            <a:rPr lang="nl-BE" dirty="0" err="1"/>
            <a:t>Lessons</a:t>
          </a:r>
          <a:r>
            <a:rPr lang="nl-BE" dirty="0"/>
            <a:t> </a:t>
          </a:r>
          <a:r>
            <a:rPr lang="nl-BE" dirty="0" err="1"/>
            <a:t>learned</a:t>
          </a:r>
          <a:endParaRPr lang="en-US" dirty="0"/>
        </a:p>
      </dgm:t>
    </dgm:pt>
    <dgm:pt modelId="{79C20350-FF5A-46EC-8C4D-FD9CD5D8E1C1}" type="parTrans" cxnId="{B5DE5FA7-4B9D-4644-9D40-3209AA93BCEB}">
      <dgm:prSet/>
      <dgm:spPr/>
      <dgm:t>
        <a:bodyPr/>
        <a:lstStyle/>
        <a:p>
          <a:endParaRPr lang="en-US"/>
        </a:p>
      </dgm:t>
    </dgm:pt>
    <dgm:pt modelId="{D8EEB71F-B362-436A-8959-CDDC01C7A2E2}" type="sibTrans" cxnId="{B5DE5FA7-4B9D-4644-9D40-3209AA93BCEB}">
      <dgm:prSet/>
      <dgm:spPr/>
      <dgm:t>
        <a:bodyPr/>
        <a:lstStyle/>
        <a:p>
          <a:endParaRPr lang="en-US"/>
        </a:p>
      </dgm:t>
    </dgm:pt>
    <dgm:pt modelId="{24869627-2680-44BE-B24A-94993BAAD774}" type="pres">
      <dgm:prSet presAssocID="{559512BC-5225-4811-8EB4-617CA7D06A56}" presName="Name0" presStyleCnt="0">
        <dgm:presLayoutVars>
          <dgm:dir/>
          <dgm:animLvl val="lvl"/>
          <dgm:resizeHandles val="exact"/>
        </dgm:presLayoutVars>
      </dgm:prSet>
      <dgm:spPr/>
    </dgm:pt>
    <dgm:pt modelId="{1E7D68B2-2471-4CFE-91FD-20DE7F331999}" type="pres">
      <dgm:prSet presAssocID="{559512BC-5225-4811-8EB4-617CA7D06A56}" presName="tSp" presStyleCnt="0"/>
      <dgm:spPr/>
    </dgm:pt>
    <dgm:pt modelId="{DF41BF09-972F-43B8-B707-A829609111A8}" type="pres">
      <dgm:prSet presAssocID="{559512BC-5225-4811-8EB4-617CA7D06A56}" presName="bSp" presStyleCnt="0"/>
      <dgm:spPr/>
    </dgm:pt>
    <dgm:pt modelId="{9A52F16E-990B-4103-A372-890FCB6BFBD1}" type="pres">
      <dgm:prSet presAssocID="{559512BC-5225-4811-8EB4-617CA7D06A56}" presName="process" presStyleCnt="0"/>
      <dgm:spPr/>
    </dgm:pt>
    <dgm:pt modelId="{C36F450D-C67B-4900-AB0C-C6A24D436639}" type="pres">
      <dgm:prSet presAssocID="{38E6C472-0B7D-414B-BD40-832AAB20CF93}" presName="composite1" presStyleCnt="0"/>
      <dgm:spPr/>
    </dgm:pt>
    <dgm:pt modelId="{50A2FD20-C59A-4160-B072-3D2C76845361}" type="pres">
      <dgm:prSet presAssocID="{38E6C472-0B7D-414B-BD40-832AAB20CF93}" presName="dummyNode1" presStyleLbl="node1" presStyleIdx="0" presStyleCnt="4"/>
      <dgm:spPr/>
    </dgm:pt>
    <dgm:pt modelId="{4230239F-C75D-413D-BAE0-53640D5A4164}" type="pres">
      <dgm:prSet presAssocID="{38E6C472-0B7D-414B-BD40-832AAB20CF93}" presName="childNode1" presStyleLbl="bgAcc1" presStyleIdx="0" presStyleCnt="4">
        <dgm:presLayoutVars>
          <dgm:bulletEnabled val="1"/>
        </dgm:presLayoutVars>
      </dgm:prSet>
      <dgm:spPr/>
    </dgm:pt>
    <dgm:pt modelId="{20E52299-ABD6-4BD5-8560-78D768D7EC3A}" type="pres">
      <dgm:prSet presAssocID="{38E6C472-0B7D-414B-BD40-832AAB20CF93}" presName="childNode1tx" presStyleLbl="bgAcc1" presStyleIdx="0" presStyleCnt="4">
        <dgm:presLayoutVars>
          <dgm:bulletEnabled val="1"/>
        </dgm:presLayoutVars>
      </dgm:prSet>
      <dgm:spPr/>
    </dgm:pt>
    <dgm:pt modelId="{26D06E5F-8957-47A8-B994-CD7A25A7F6FC}" type="pres">
      <dgm:prSet presAssocID="{38E6C472-0B7D-414B-BD40-832AAB20CF93}" presName="parentNode1" presStyleLbl="node1" presStyleIdx="0" presStyleCnt="4">
        <dgm:presLayoutVars>
          <dgm:chMax val="1"/>
          <dgm:bulletEnabled val="1"/>
        </dgm:presLayoutVars>
      </dgm:prSet>
      <dgm:spPr/>
    </dgm:pt>
    <dgm:pt modelId="{FAA5F49A-06E9-429D-A1C0-1A5E3FDBD157}" type="pres">
      <dgm:prSet presAssocID="{38E6C472-0B7D-414B-BD40-832AAB20CF93}" presName="connSite1" presStyleCnt="0"/>
      <dgm:spPr/>
    </dgm:pt>
    <dgm:pt modelId="{76888926-5EE7-4C86-BF42-F8A4184B5A03}" type="pres">
      <dgm:prSet presAssocID="{0E5137D4-27A6-4505-B011-E34515C96C24}" presName="Name9" presStyleLbl="sibTrans2D1" presStyleIdx="0" presStyleCnt="3"/>
      <dgm:spPr/>
    </dgm:pt>
    <dgm:pt modelId="{567EB470-AA75-47E1-8C3D-6150F3CDEBEC}" type="pres">
      <dgm:prSet presAssocID="{4A90423F-ECBC-4530-A997-B138FEA8424D}" presName="composite2" presStyleCnt="0"/>
      <dgm:spPr/>
    </dgm:pt>
    <dgm:pt modelId="{F0DCCD22-D52A-4596-82F4-438B9AF09181}" type="pres">
      <dgm:prSet presAssocID="{4A90423F-ECBC-4530-A997-B138FEA8424D}" presName="dummyNode2" presStyleLbl="node1" presStyleIdx="0" presStyleCnt="4"/>
      <dgm:spPr/>
    </dgm:pt>
    <dgm:pt modelId="{74E0D8EC-4BC8-46B0-ADA1-F75A473E6AF6}" type="pres">
      <dgm:prSet presAssocID="{4A90423F-ECBC-4530-A997-B138FEA8424D}" presName="childNode2" presStyleLbl="bgAcc1" presStyleIdx="1" presStyleCnt="4">
        <dgm:presLayoutVars>
          <dgm:bulletEnabled val="1"/>
        </dgm:presLayoutVars>
      </dgm:prSet>
      <dgm:spPr/>
    </dgm:pt>
    <dgm:pt modelId="{929A35D8-7B70-4547-B94E-48C4E6B50829}" type="pres">
      <dgm:prSet presAssocID="{4A90423F-ECBC-4530-A997-B138FEA8424D}" presName="childNode2tx" presStyleLbl="bgAcc1" presStyleIdx="1" presStyleCnt="4">
        <dgm:presLayoutVars>
          <dgm:bulletEnabled val="1"/>
        </dgm:presLayoutVars>
      </dgm:prSet>
      <dgm:spPr/>
    </dgm:pt>
    <dgm:pt modelId="{455AD982-3245-4DA3-B801-0659AB3A4680}" type="pres">
      <dgm:prSet presAssocID="{4A90423F-ECBC-4530-A997-B138FEA8424D}" presName="parentNode2" presStyleLbl="node1" presStyleIdx="1" presStyleCnt="4">
        <dgm:presLayoutVars>
          <dgm:chMax val="0"/>
          <dgm:bulletEnabled val="1"/>
        </dgm:presLayoutVars>
      </dgm:prSet>
      <dgm:spPr/>
    </dgm:pt>
    <dgm:pt modelId="{E565B64C-C899-4824-A49B-1BA573FC9F45}" type="pres">
      <dgm:prSet presAssocID="{4A90423F-ECBC-4530-A997-B138FEA8424D}" presName="connSite2" presStyleCnt="0"/>
      <dgm:spPr/>
    </dgm:pt>
    <dgm:pt modelId="{BC225439-6E7E-425C-834F-2CE7151B3A76}" type="pres">
      <dgm:prSet presAssocID="{6D734688-1D84-4B4B-8287-8CB537D11BB8}" presName="Name18" presStyleLbl="sibTrans2D1" presStyleIdx="1" presStyleCnt="3"/>
      <dgm:spPr/>
    </dgm:pt>
    <dgm:pt modelId="{BC62F4D8-7FCC-43F2-A9D2-2009059FBA6B}" type="pres">
      <dgm:prSet presAssocID="{58337C21-26E8-4AB3-9BD9-DF20CFCDBED6}" presName="composite1" presStyleCnt="0"/>
      <dgm:spPr/>
    </dgm:pt>
    <dgm:pt modelId="{AD4F8C04-CC29-459A-81D5-971AD34113EF}" type="pres">
      <dgm:prSet presAssocID="{58337C21-26E8-4AB3-9BD9-DF20CFCDBED6}" presName="dummyNode1" presStyleLbl="node1" presStyleIdx="1" presStyleCnt="4"/>
      <dgm:spPr/>
    </dgm:pt>
    <dgm:pt modelId="{AC854D18-9122-4428-BE33-87081EAC0D1D}" type="pres">
      <dgm:prSet presAssocID="{58337C21-26E8-4AB3-9BD9-DF20CFCDBED6}" presName="childNode1" presStyleLbl="bgAcc1" presStyleIdx="2" presStyleCnt="4">
        <dgm:presLayoutVars>
          <dgm:bulletEnabled val="1"/>
        </dgm:presLayoutVars>
      </dgm:prSet>
      <dgm:spPr/>
    </dgm:pt>
    <dgm:pt modelId="{4B2DF8A6-4EB7-4601-AEC8-3890F8DF22A0}" type="pres">
      <dgm:prSet presAssocID="{58337C21-26E8-4AB3-9BD9-DF20CFCDBED6}" presName="childNode1tx" presStyleLbl="bgAcc1" presStyleIdx="2" presStyleCnt="4">
        <dgm:presLayoutVars>
          <dgm:bulletEnabled val="1"/>
        </dgm:presLayoutVars>
      </dgm:prSet>
      <dgm:spPr/>
    </dgm:pt>
    <dgm:pt modelId="{7A1722E7-138C-4907-A7CE-DE473D7A7950}" type="pres">
      <dgm:prSet presAssocID="{58337C21-26E8-4AB3-9BD9-DF20CFCDBED6}" presName="parentNode1" presStyleLbl="node1" presStyleIdx="2" presStyleCnt="4">
        <dgm:presLayoutVars>
          <dgm:chMax val="1"/>
          <dgm:bulletEnabled val="1"/>
        </dgm:presLayoutVars>
      </dgm:prSet>
      <dgm:spPr/>
    </dgm:pt>
    <dgm:pt modelId="{757116C2-5829-4BA1-BB52-547E1937D80F}" type="pres">
      <dgm:prSet presAssocID="{58337C21-26E8-4AB3-9BD9-DF20CFCDBED6}" presName="connSite1" presStyleCnt="0"/>
      <dgm:spPr/>
    </dgm:pt>
    <dgm:pt modelId="{69C32E02-D8D7-4848-93FD-97059B3B55FA}" type="pres">
      <dgm:prSet presAssocID="{D94819F7-26AE-42D3-818A-60C2B712FE45}" presName="Name9" presStyleLbl="sibTrans2D1" presStyleIdx="2" presStyleCnt="3"/>
      <dgm:spPr/>
    </dgm:pt>
    <dgm:pt modelId="{E9276162-2922-4570-8565-D57D10C99545}" type="pres">
      <dgm:prSet presAssocID="{F1D735A2-D091-4434-A717-2879B1A9AA72}" presName="composite2" presStyleCnt="0"/>
      <dgm:spPr/>
    </dgm:pt>
    <dgm:pt modelId="{841517BA-71CE-4C6F-97F4-3F1B227C0CF9}" type="pres">
      <dgm:prSet presAssocID="{F1D735A2-D091-4434-A717-2879B1A9AA72}" presName="dummyNode2" presStyleLbl="node1" presStyleIdx="2" presStyleCnt="4"/>
      <dgm:spPr/>
    </dgm:pt>
    <dgm:pt modelId="{4F4E3393-7724-46C5-A707-C106E5BEAA5D}" type="pres">
      <dgm:prSet presAssocID="{F1D735A2-D091-4434-A717-2879B1A9AA72}" presName="childNode2" presStyleLbl="bgAcc1" presStyleIdx="3" presStyleCnt="4">
        <dgm:presLayoutVars>
          <dgm:bulletEnabled val="1"/>
        </dgm:presLayoutVars>
      </dgm:prSet>
      <dgm:spPr/>
    </dgm:pt>
    <dgm:pt modelId="{4A8C8790-5D16-4613-92F3-E8F52FB294BC}" type="pres">
      <dgm:prSet presAssocID="{F1D735A2-D091-4434-A717-2879B1A9AA72}" presName="childNode2tx" presStyleLbl="bgAcc1" presStyleIdx="3" presStyleCnt="4">
        <dgm:presLayoutVars>
          <dgm:bulletEnabled val="1"/>
        </dgm:presLayoutVars>
      </dgm:prSet>
      <dgm:spPr/>
    </dgm:pt>
    <dgm:pt modelId="{60749476-A75A-4B54-9926-3ED496A80D4D}" type="pres">
      <dgm:prSet presAssocID="{F1D735A2-D091-4434-A717-2879B1A9AA72}" presName="parentNode2" presStyleLbl="node1" presStyleIdx="3" presStyleCnt="4">
        <dgm:presLayoutVars>
          <dgm:chMax val="0"/>
          <dgm:bulletEnabled val="1"/>
        </dgm:presLayoutVars>
      </dgm:prSet>
      <dgm:spPr/>
    </dgm:pt>
    <dgm:pt modelId="{9B1CE2EA-C926-4902-BB50-130E4A3C4256}" type="pres">
      <dgm:prSet presAssocID="{F1D735A2-D091-4434-A717-2879B1A9AA72}" presName="connSite2" presStyleCnt="0"/>
      <dgm:spPr/>
    </dgm:pt>
  </dgm:ptLst>
  <dgm:cxnLst>
    <dgm:cxn modelId="{2DFA1E00-4369-4031-8916-6A0270B53468}" type="presOf" srcId="{4CD4FC19-6035-4DE8-AE79-718229B6A61E}" destId="{4A8C8790-5D16-4613-92F3-E8F52FB294BC}" srcOrd="1" destOrd="1" presId="urn:microsoft.com/office/officeart/2005/8/layout/hProcess4"/>
    <dgm:cxn modelId="{00FF8E08-3BE0-4CBA-AE17-6E9DADDFC121}" type="presOf" srcId="{DE3AFEF7-2C44-416C-B3C1-7CAA1461D4D0}" destId="{20E52299-ABD6-4BD5-8560-78D768D7EC3A}" srcOrd="1" destOrd="0" presId="urn:microsoft.com/office/officeart/2005/8/layout/hProcess4"/>
    <dgm:cxn modelId="{599E6410-9FE2-4DF1-A68B-8F11BACF667E}" srcId="{559512BC-5225-4811-8EB4-617CA7D06A56}" destId="{38E6C472-0B7D-414B-BD40-832AAB20CF93}" srcOrd="0" destOrd="0" parTransId="{F8668579-2C4A-437D-B41A-03F02B1F7792}" sibTransId="{0E5137D4-27A6-4505-B011-E34515C96C24}"/>
    <dgm:cxn modelId="{CDF4EF11-4346-4FBE-B6D9-D80B01AC7AB7}" type="presOf" srcId="{B802AB55-8C15-4C26-9812-52314FFF26F4}" destId="{AC854D18-9122-4428-BE33-87081EAC0D1D}" srcOrd="0" destOrd="1" presId="urn:microsoft.com/office/officeart/2005/8/layout/hProcess4"/>
    <dgm:cxn modelId="{8CBFA612-17FF-4F22-A672-55C8291993A9}" srcId="{559512BC-5225-4811-8EB4-617CA7D06A56}" destId="{58337C21-26E8-4AB3-9BD9-DF20CFCDBED6}" srcOrd="2" destOrd="0" parTransId="{C6924369-FD29-43EA-9B6B-680D828ED275}" sibTransId="{D94819F7-26AE-42D3-818A-60C2B712FE45}"/>
    <dgm:cxn modelId="{27BE461D-18B6-40F6-BBA2-9536D8EF094A}" type="presOf" srcId="{E5AD2611-86D0-4ECC-8673-1F9D8D10F0B9}" destId="{929A35D8-7B70-4547-B94E-48C4E6B50829}" srcOrd="1" destOrd="0" presId="urn:microsoft.com/office/officeart/2005/8/layout/hProcess4"/>
    <dgm:cxn modelId="{4C916E20-A27B-48AC-B61F-262B1E775795}" type="presOf" srcId="{38E6C472-0B7D-414B-BD40-832AAB20CF93}" destId="{26D06E5F-8957-47A8-B994-CD7A25A7F6FC}" srcOrd="0" destOrd="0" presId="urn:microsoft.com/office/officeart/2005/8/layout/hProcess4"/>
    <dgm:cxn modelId="{69492529-D029-4CF5-9BAF-BC86B3ACA240}" type="presOf" srcId="{469FF7B5-BAF7-4BE5-9F57-46E395DB793D}" destId="{4B2DF8A6-4EB7-4601-AEC8-3890F8DF22A0}" srcOrd="1" destOrd="0" presId="urn:microsoft.com/office/officeart/2005/8/layout/hProcess4"/>
    <dgm:cxn modelId="{D817392D-777C-4B57-A63A-296CEACAFE9D}" srcId="{38E6C472-0B7D-414B-BD40-832AAB20CF93}" destId="{DE3AFEF7-2C44-416C-B3C1-7CAA1461D4D0}" srcOrd="0" destOrd="0" parTransId="{9EAB8CEE-7510-4417-84DC-766DCE8577F9}" sibTransId="{A887E972-2BA4-4D41-AD31-9D7336DAE19E}"/>
    <dgm:cxn modelId="{A49B9B2D-778A-4EDA-B1FD-C1CDF5D7EF06}" type="presOf" srcId="{9C9B61AE-A28B-47FF-A355-A0C41E75B388}" destId="{4230239F-C75D-413D-BAE0-53640D5A4164}" srcOrd="0" destOrd="1" presId="urn:microsoft.com/office/officeart/2005/8/layout/hProcess4"/>
    <dgm:cxn modelId="{7AF3212E-6F98-4895-B1F6-05133BD5FDFF}" type="presOf" srcId="{B802AB55-8C15-4C26-9812-52314FFF26F4}" destId="{4B2DF8A6-4EB7-4601-AEC8-3890F8DF22A0}" srcOrd="1" destOrd="1" presId="urn:microsoft.com/office/officeart/2005/8/layout/hProcess4"/>
    <dgm:cxn modelId="{9A96DD3C-91BB-4026-94F0-C60F12ECAFB1}" type="presOf" srcId="{4A90423F-ECBC-4530-A997-B138FEA8424D}" destId="{455AD982-3245-4DA3-B801-0659AB3A4680}" srcOrd="0" destOrd="0" presId="urn:microsoft.com/office/officeart/2005/8/layout/hProcess4"/>
    <dgm:cxn modelId="{57882A40-917D-4088-B53E-3DC8EE394D1C}" srcId="{58337C21-26E8-4AB3-9BD9-DF20CFCDBED6}" destId="{B802AB55-8C15-4C26-9812-52314FFF26F4}" srcOrd="1" destOrd="0" parTransId="{F09F8713-A4CF-4E12-94AE-2BD56D7A0DF1}" sibTransId="{9815B635-3E0C-40B9-B50F-E8B0D3BBC44A}"/>
    <dgm:cxn modelId="{6441EA43-B28E-4BE3-918A-6BA54E537C6C}" srcId="{38E6C472-0B7D-414B-BD40-832AAB20CF93}" destId="{9C9B61AE-A28B-47FF-A355-A0C41E75B388}" srcOrd="1" destOrd="0" parTransId="{BCFC56D3-C19C-4406-B9FB-6CB012936539}" sibTransId="{7CBF8EE9-0C9C-40B9-AA1C-2FC5E8EAC1F3}"/>
    <dgm:cxn modelId="{5DA91649-5CFC-4007-9E60-43F895F5B1AA}" type="presOf" srcId="{9C9B61AE-A28B-47FF-A355-A0C41E75B388}" destId="{20E52299-ABD6-4BD5-8560-78D768D7EC3A}" srcOrd="1" destOrd="1" presId="urn:microsoft.com/office/officeart/2005/8/layout/hProcess4"/>
    <dgm:cxn modelId="{5576A349-75C4-4D29-90A4-D8C0AE3AA2B0}" type="presOf" srcId="{54DC7A09-DE91-48F0-913E-6D599855A93C}" destId="{4F4E3393-7724-46C5-A707-C106E5BEAA5D}" srcOrd="0" destOrd="0" presId="urn:microsoft.com/office/officeart/2005/8/layout/hProcess4"/>
    <dgm:cxn modelId="{DD42FA4F-FE36-4306-866C-24E8E9928AA5}" type="presOf" srcId="{3DC8FF68-5B38-43FF-B624-044563F33235}" destId="{74E0D8EC-4BC8-46B0-ADA1-F75A473E6AF6}" srcOrd="0" destOrd="1" presId="urn:microsoft.com/office/officeart/2005/8/layout/hProcess4"/>
    <dgm:cxn modelId="{C79B2D56-32F3-4909-BF42-F1D010434C49}" type="presOf" srcId="{58337C21-26E8-4AB3-9BD9-DF20CFCDBED6}" destId="{7A1722E7-138C-4907-A7CE-DE473D7A7950}" srcOrd="0" destOrd="0" presId="urn:microsoft.com/office/officeart/2005/8/layout/hProcess4"/>
    <dgm:cxn modelId="{1BFF5E7C-9482-4F02-B6D7-1E93399D8BDF}" type="presOf" srcId="{F1D735A2-D091-4434-A717-2879B1A9AA72}" destId="{60749476-A75A-4B54-9926-3ED496A80D4D}" srcOrd="0" destOrd="0" presId="urn:microsoft.com/office/officeart/2005/8/layout/hProcess4"/>
    <dgm:cxn modelId="{83CC7F80-99ED-4430-8CAC-E057447895E2}" type="presOf" srcId="{E5AD2611-86D0-4ECC-8673-1F9D8D10F0B9}" destId="{74E0D8EC-4BC8-46B0-ADA1-F75A473E6AF6}" srcOrd="0" destOrd="0" presId="urn:microsoft.com/office/officeart/2005/8/layout/hProcess4"/>
    <dgm:cxn modelId="{87DBD882-DC31-47DE-ADAD-0483534319E7}" type="presOf" srcId="{D94819F7-26AE-42D3-818A-60C2B712FE45}" destId="{69C32E02-D8D7-4848-93FD-97059B3B55FA}" srcOrd="0" destOrd="0" presId="urn:microsoft.com/office/officeart/2005/8/layout/hProcess4"/>
    <dgm:cxn modelId="{BD5CDA83-EDD5-4A7C-8F08-F7C09019282F}" srcId="{58337C21-26E8-4AB3-9BD9-DF20CFCDBED6}" destId="{469FF7B5-BAF7-4BE5-9F57-46E395DB793D}" srcOrd="0" destOrd="0" parTransId="{4EEF026A-234A-4A78-B7B3-B3060B2B037F}" sibTransId="{7BBF9FD8-3F91-46BD-ABE7-80C016355CE8}"/>
    <dgm:cxn modelId="{3FE76485-F803-46D2-9948-C4EC56E8C2F9}" srcId="{F1D735A2-D091-4434-A717-2879B1A9AA72}" destId="{54DC7A09-DE91-48F0-913E-6D599855A93C}" srcOrd="0" destOrd="0" parTransId="{3A1A1A9F-FCBE-466F-9B38-3C71ECFDBC24}" sibTransId="{EF834400-0538-4D7C-A896-19C85FADC561}"/>
    <dgm:cxn modelId="{ADF3948F-FB37-4AFD-8CA9-111DD7493BEF}" type="presOf" srcId="{559512BC-5225-4811-8EB4-617CA7D06A56}" destId="{24869627-2680-44BE-B24A-94993BAAD774}" srcOrd="0" destOrd="0" presId="urn:microsoft.com/office/officeart/2005/8/layout/hProcess4"/>
    <dgm:cxn modelId="{71CDE294-D2D9-4505-9D6D-18CAB8CB8A41}" srcId="{559512BC-5225-4811-8EB4-617CA7D06A56}" destId="{F1D735A2-D091-4434-A717-2879B1A9AA72}" srcOrd="3" destOrd="0" parTransId="{8A6BF36A-B87D-43F0-9554-5EE0A7BC0582}" sibTransId="{DCB45325-FD1E-48B7-8769-64D6FB7E8930}"/>
    <dgm:cxn modelId="{8DADA1A0-2D4D-448C-AC4E-DE6F4186739F}" type="presOf" srcId="{DE3AFEF7-2C44-416C-B3C1-7CAA1461D4D0}" destId="{4230239F-C75D-413D-BAE0-53640D5A4164}" srcOrd="0" destOrd="0" presId="urn:microsoft.com/office/officeart/2005/8/layout/hProcess4"/>
    <dgm:cxn modelId="{508FA4A4-8D69-4F40-91F4-CEF7497982A8}" srcId="{559512BC-5225-4811-8EB4-617CA7D06A56}" destId="{4A90423F-ECBC-4530-A997-B138FEA8424D}" srcOrd="1" destOrd="0" parTransId="{27F1AF52-071D-4CE4-A550-2894DEF852C5}" sibTransId="{6D734688-1D84-4B4B-8287-8CB537D11BB8}"/>
    <dgm:cxn modelId="{B5DE5FA7-4B9D-4644-9D40-3209AA93BCEB}" srcId="{F1D735A2-D091-4434-A717-2879B1A9AA72}" destId="{4CD4FC19-6035-4DE8-AE79-718229B6A61E}" srcOrd="1" destOrd="0" parTransId="{79C20350-FF5A-46EC-8C4D-FD9CD5D8E1C1}" sibTransId="{D8EEB71F-B362-436A-8959-CDDC01C7A2E2}"/>
    <dgm:cxn modelId="{A895A6AB-B831-4399-9718-6CF21DAD383C}" type="presOf" srcId="{0E5137D4-27A6-4505-B011-E34515C96C24}" destId="{76888926-5EE7-4C86-BF42-F8A4184B5A03}" srcOrd="0" destOrd="0" presId="urn:microsoft.com/office/officeart/2005/8/layout/hProcess4"/>
    <dgm:cxn modelId="{93E6CFB1-C1A6-48E0-9972-12081917805D}" srcId="{4A90423F-ECBC-4530-A997-B138FEA8424D}" destId="{E5AD2611-86D0-4ECC-8673-1F9D8D10F0B9}" srcOrd="0" destOrd="0" parTransId="{36337813-4A0A-4E0F-B704-26D6C27D7B7E}" sibTransId="{E8AA5BFB-74DA-4C61-A463-4FA13E1A1724}"/>
    <dgm:cxn modelId="{7DCEDABA-D512-4642-BC7F-7F3A902B39CE}" type="presOf" srcId="{6D734688-1D84-4B4B-8287-8CB537D11BB8}" destId="{BC225439-6E7E-425C-834F-2CE7151B3A76}" srcOrd="0" destOrd="0" presId="urn:microsoft.com/office/officeart/2005/8/layout/hProcess4"/>
    <dgm:cxn modelId="{5667EABD-B988-4376-A1A9-79CE07674FD7}" srcId="{4A90423F-ECBC-4530-A997-B138FEA8424D}" destId="{3DC8FF68-5B38-43FF-B624-044563F33235}" srcOrd="1" destOrd="0" parTransId="{D785E039-55CE-4774-A4E6-79EDC6086350}" sibTransId="{73D7E64B-6631-4AB4-BA92-06CE01A8DDA9}"/>
    <dgm:cxn modelId="{18681CCA-81C9-4995-949B-11C7EBD49921}" type="presOf" srcId="{469FF7B5-BAF7-4BE5-9F57-46E395DB793D}" destId="{AC854D18-9122-4428-BE33-87081EAC0D1D}" srcOrd="0" destOrd="0" presId="urn:microsoft.com/office/officeart/2005/8/layout/hProcess4"/>
    <dgm:cxn modelId="{9AF890CA-8756-4EB8-B991-EA0C87CEFD5C}" type="presOf" srcId="{54DC7A09-DE91-48F0-913E-6D599855A93C}" destId="{4A8C8790-5D16-4613-92F3-E8F52FB294BC}" srcOrd="1" destOrd="0" presId="urn:microsoft.com/office/officeart/2005/8/layout/hProcess4"/>
    <dgm:cxn modelId="{B8E574D2-3875-4518-A4B8-8478BB743E27}" type="presOf" srcId="{3DC8FF68-5B38-43FF-B624-044563F33235}" destId="{929A35D8-7B70-4547-B94E-48C4E6B50829}" srcOrd="1" destOrd="1" presId="urn:microsoft.com/office/officeart/2005/8/layout/hProcess4"/>
    <dgm:cxn modelId="{FDFFD7E3-F352-4A8F-AFFE-B1D1DDE6D9E1}" type="presOf" srcId="{4CD4FC19-6035-4DE8-AE79-718229B6A61E}" destId="{4F4E3393-7724-46C5-A707-C106E5BEAA5D}" srcOrd="0" destOrd="1" presId="urn:microsoft.com/office/officeart/2005/8/layout/hProcess4"/>
    <dgm:cxn modelId="{4C9592E4-2840-48F0-B5AC-7025B35139C1}" type="presParOf" srcId="{24869627-2680-44BE-B24A-94993BAAD774}" destId="{1E7D68B2-2471-4CFE-91FD-20DE7F331999}" srcOrd="0" destOrd="0" presId="urn:microsoft.com/office/officeart/2005/8/layout/hProcess4"/>
    <dgm:cxn modelId="{6A55DA09-C38C-43E0-B900-01E72EA97C35}" type="presParOf" srcId="{24869627-2680-44BE-B24A-94993BAAD774}" destId="{DF41BF09-972F-43B8-B707-A829609111A8}" srcOrd="1" destOrd="0" presId="urn:microsoft.com/office/officeart/2005/8/layout/hProcess4"/>
    <dgm:cxn modelId="{3C976C35-AD89-4248-892C-6D5B6AAB2762}" type="presParOf" srcId="{24869627-2680-44BE-B24A-94993BAAD774}" destId="{9A52F16E-990B-4103-A372-890FCB6BFBD1}" srcOrd="2" destOrd="0" presId="urn:microsoft.com/office/officeart/2005/8/layout/hProcess4"/>
    <dgm:cxn modelId="{8703843A-AE39-424B-9677-B86195F7C89D}" type="presParOf" srcId="{9A52F16E-990B-4103-A372-890FCB6BFBD1}" destId="{C36F450D-C67B-4900-AB0C-C6A24D436639}" srcOrd="0" destOrd="0" presId="urn:microsoft.com/office/officeart/2005/8/layout/hProcess4"/>
    <dgm:cxn modelId="{60E165BE-54E4-41FE-8C4A-85F939E20167}" type="presParOf" srcId="{C36F450D-C67B-4900-AB0C-C6A24D436639}" destId="{50A2FD20-C59A-4160-B072-3D2C76845361}" srcOrd="0" destOrd="0" presId="urn:microsoft.com/office/officeart/2005/8/layout/hProcess4"/>
    <dgm:cxn modelId="{7C5A515F-2CE5-4F14-94FB-BFAFC8FFC5A9}" type="presParOf" srcId="{C36F450D-C67B-4900-AB0C-C6A24D436639}" destId="{4230239F-C75D-413D-BAE0-53640D5A4164}" srcOrd="1" destOrd="0" presId="urn:microsoft.com/office/officeart/2005/8/layout/hProcess4"/>
    <dgm:cxn modelId="{AC9099A9-59AD-46BC-BD75-6D5E4347B366}" type="presParOf" srcId="{C36F450D-C67B-4900-AB0C-C6A24D436639}" destId="{20E52299-ABD6-4BD5-8560-78D768D7EC3A}" srcOrd="2" destOrd="0" presId="urn:microsoft.com/office/officeart/2005/8/layout/hProcess4"/>
    <dgm:cxn modelId="{84801A23-30C8-4D34-839F-1946D60DC588}" type="presParOf" srcId="{C36F450D-C67B-4900-AB0C-C6A24D436639}" destId="{26D06E5F-8957-47A8-B994-CD7A25A7F6FC}" srcOrd="3" destOrd="0" presId="urn:microsoft.com/office/officeart/2005/8/layout/hProcess4"/>
    <dgm:cxn modelId="{A2DFCAA4-C9E2-47A4-8316-53A6EF9A4C0A}" type="presParOf" srcId="{C36F450D-C67B-4900-AB0C-C6A24D436639}" destId="{FAA5F49A-06E9-429D-A1C0-1A5E3FDBD157}" srcOrd="4" destOrd="0" presId="urn:microsoft.com/office/officeart/2005/8/layout/hProcess4"/>
    <dgm:cxn modelId="{386C3291-43D7-4773-9879-B884EDFA7033}" type="presParOf" srcId="{9A52F16E-990B-4103-A372-890FCB6BFBD1}" destId="{76888926-5EE7-4C86-BF42-F8A4184B5A03}" srcOrd="1" destOrd="0" presId="urn:microsoft.com/office/officeart/2005/8/layout/hProcess4"/>
    <dgm:cxn modelId="{23778458-C1D6-45D1-A0C5-18140F0CF5CF}" type="presParOf" srcId="{9A52F16E-990B-4103-A372-890FCB6BFBD1}" destId="{567EB470-AA75-47E1-8C3D-6150F3CDEBEC}" srcOrd="2" destOrd="0" presId="urn:microsoft.com/office/officeart/2005/8/layout/hProcess4"/>
    <dgm:cxn modelId="{7ACA05FD-5367-463A-97E3-941F8617CE9C}" type="presParOf" srcId="{567EB470-AA75-47E1-8C3D-6150F3CDEBEC}" destId="{F0DCCD22-D52A-4596-82F4-438B9AF09181}" srcOrd="0" destOrd="0" presId="urn:microsoft.com/office/officeart/2005/8/layout/hProcess4"/>
    <dgm:cxn modelId="{8C7FCD94-80BF-44B8-8074-D95518DED016}" type="presParOf" srcId="{567EB470-AA75-47E1-8C3D-6150F3CDEBEC}" destId="{74E0D8EC-4BC8-46B0-ADA1-F75A473E6AF6}" srcOrd="1" destOrd="0" presId="urn:microsoft.com/office/officeart/2005/8/layout/hProcess4"/>
    <dgm:cxn modelId="{CB284335-8CCC-4C35-8979-F7D37DE4F0B4}" type="presParOf" srcId="{567EB470-AA75-47E1-8C3D-6150F3CDEBEC}" destId="{929A35D8-7B70-4547-B94E-48C4E6B50829}" srcOrd="2" destOrd="0" presId="urn:microsoft.com/office/officeart/2005/8/layout/hProcess4"/>
    <dgm:cxn modelId="{B6C7C054-C802-45F8-A398-62588E62936C}" type="presParOf" srcId="{567EB470-AA75-47E1-8C3D-6150F3CDEBEC}" destId="{455AD982-3245-4DA3-B801-0659AB3A4680}" srcOrd="3" destOrd="0" presId="urn:microsoft.com/office/officeart/2005/8/layout/hProcess4"/>
    <dgm:cxn modelId="{631CE238-9AE9-47CF-B5C3-B9F3319E952D}" type="presParOf" srcId="{567EB470-AA75-47E1-8C3D-6150F3CDEBEC}" destId="{E565B64C-C899-4824-A49B-1BA573FC9F45}" srcOrd="4" destOrd="0" presId="urn:microsoft.com/office/officeart/2005/8/layout/hProcess4"/>
    <dgm:cxn modelId="{401982FC-4FAD-4161-A601-34BBD8CDAD44}" type="presParOf" srcId="{9A52F16E-990B-4103-A372-890FCB6BFBD1}" destId="{BC225439-6E7E-425C-834F-2CE7151B3A76}" srcOrd="3" destOrd="0" presId="urn:microsoft.com/office/officeart/2005/8/layout/hProcess4"/>
    <dgm:cxn modelId="{509E3820-7ACB-4B02-918B-CE71D56D57D6}" type="presParOf" srcId="{9A52F16E-990B-4103-A372-890FCB6BFBD1}" destId="{BC62F4D8-7FCC-43F2-A9D2-2009059FBA6B}" srcOrd="4" destOrd="0" presId="urn:microsoft.com/office/officeart/2005/8/layout/hProcess4"/>
    <dgm:cxn modelId="{9D1D0950-A9A8-4D7C-AE42-BB60B5E9FA56}" type="presParOf" srcId="{BC62F4D8-7FCC-43F2-A9D2-2009059FBA6B}" destId="{AD4F8C04-CC29-459A-81D5-971AD34113EF}" srcOrd="0" destOrd="0" presId="urn:microsoft.com/office/officeart/2005/8/layout/hProcess4"/>
    <dgm:cxn modelId="{46FDEFB2-C2BF-4E79-B123-DE58AF3FB11F}" type="presParOf" srcId="{BC62F4D8-7FCC-43F2-A9D2-2009059FBA6B}" destId="{AC854D18-9122-4428-BE33-87081EAC0D1D}" srcOrd="1" destOrd="0" presId="urn:microsoft.com/office/officeart/2005/8/layout/hProcess4"/>
    <dgm:cxn modelId="{B57A469F-47CA-431C-9680-27802C8335CA}" type="presParOf" srcId="{BC62F4D8-7FCC-43F2-A9D2-2009059FBA6B}" destId="{4B2DF8A6-4EB7-4601-AEC8-3890F8DF22A0}" srcOrd="2" destOrd="0" presId="urn:microsoft.com/office/officeart/2005/8/layout/hProcess4"/>
    <dgm:cxn modelId="{57FCEC89-375C-4841-BB88-C36DB9B47731}" type="presParOf" srcId="{BC62F4D8-7FCC-43F2-A9D2-2009059FBA6B}" destId="{7A1722E7-138C-4907-A7CE-DE473D7A7950}" srcOrd="3" destOrd="0" presId="urn:microsoft.com/office/officeart/2005/8/layout/hProcess4"/>
    <dgm:cxn modelId="{3BE95A33-C7C6-4055-8C13-3AC2E1639BE3}" type="presParOf" srcId="{BC62F4D8-7FCC-43F2-A9D2-2009059FBA6B}" destId="{757116C2-5829-4BA1-BB52-547E1937D80F}" srcOrd="4" destOrd="0" presId="urn:microsoft.com/office/officeart/2005/8/layout/hProcess4"/>
    <dgm:cxn modelId="{0F545D5C-EE34-4FA4-AA38-4AA74EA50138}" type="presParOf" srcId="{9A52F16E-990B-4103-A372-890FCB6BFBD1}" destId="{69C32E02-D8D7-4848-93FD-97059B3B55FA}" srcOrd="5" destOrd="0" presId="urn:microsoft.com/office/officeart/2005/8/layout/hProcess4"/>
    <dgm:cxn modelId="{78C9A24A-E88E-445C-9F0C-438E7E95F480}" type="presParOf" srcId="{9A52F16E-990B-4103-A372-890FCB6BFBD1}" destId="{E9276162-2922-4570-8565-D57D10C99545}" srcOrd="6" destOrd="0" presId="urn:microsoft.com/office/officeart/2005/8/layout/hProcess4"/>
    <dgm:cxn modelId="{19DBA17A-4082-4016-9C4A-06D56A44B8B8}" type="presParOf" srcId="{E9276162-2922-4570-8565-D57D10C99545}" destId="{841517BA-71CE-4C6F-97F4-3F1B227C0CF9}" srcOrd="0" destOrd="0" presId="urn:microsoft.com/office/officeart/2005/8/layout/hProcess4"/>
    <dgm:cxn modelId="{8928BCE4-C2C7-4B60-A510-F0E14C2D57F4}" type="presParOf" srcId="{E9276162-2922-4570-8565-D57D10C99545}" destId="{4F4E3393-7724-46C5-A707-C106E5BEAA5D}" srcOrd="1" destOrd="0" presId="urn:microsoft.com/office/officeart/2005/8/layout/hProcess4"/>
    <dgm:cxn modelId="{602AE77A-F8C8-4611-8410-C77BD1C19533}" type="presParOf" srcId="{E9276162-2922-4570-8565-D57D10C99545}" destId="{4A8C8790-5D16-4613-92F3-E8F52FB294BC}" srcOrd="2" destOrd="0" presId="urn:microsoft.com/office/officeart/2005/8/layout/hProcess4"/>
    <dgm:cxn modelId="{32F1EA54-6878-4F31-B6B8-5B114A7CCBF5}" type="presParOf" srcId="{E9276162-2922-4570-8565-D57D10C99545}" destId="{60749476-A75A-4B54-9926-3ED496A80D4D}" srcOrd="3" destOrd="0" presId="urn:microsoft.com/office/officeart/2005/8/layout/hProcess4"/>
    <dgm:cxn modelId="{7B6883BE-3D8A-4CA2-BF69-30E60420DD01}" type="presParOf" srcId="{E9276162-2922-4570-8565-D57D10C99545}" destId="{9B1CE2EA-C926-4902-BB50-130E4A3C4256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41A7BD-6945-42A6-873A-6F1479AA8570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0B3CBC-3310-4440-B10F-2993B04DD574}">
      <dgm:prSet phldrT="[Text]"/>
      <dgm:spPr/>
      <dgm:t>
        <a:bodyPr/>
        <a:lstStyle/>
        <a:p>
          <a:r>
            <a:rPr lang="en-US"/>
            <a:t>Leadership and participation</a:t>
          </a:r>
        </a:p>
      </dgm:t>
    </dgm:pt>
    <dgm:pt modelId="{DFDE889F-31D6-47C5-BD92-63DA7F195B42}" type="parTrans" cxnId="{0F38CFEB-06D9-498D-80AC-2D4B92934503}">
      <dgm:prSet/>
      <dgm:spPr/>
      <dgm:t>
        <a:bodyPr/>
        <a:lstStyle/>
        <a:p>
          <a:endParaRPr lang="en-US"/>
        </a:p>
      </dgm:t>
    </dgm:pt>
    <dgm:pt modelId="{C7E38C31-848E-4011-A453-925ECB3406DB}" type="sibTrans" cxnId="{0F38CFEB-06D9-498D-80AC-2D4B92934503}">
      <dgm:prSet/>
      <dgm:spPr/>
      <dgm:t>
        <a:bodyPr/>
        <a:lstStyle/>
        <a:p>
          <a:endParaRPr lang="en-US"/>
        </a:p>
      </dgm:t>
    </dgm:pt>
    <dgm:pt modelId="{D4D44830-B955-4F07-8180-2575544BDC97}">
      <dgm:prSet phldrT="[Text]"/>
      <dgm:spPr/>
      <dgm:t>
        <a:bodyPr/>
        <a:lstStyle/>
        <a:p>
          <a:r>
            <a:rPr lang="en-US"/>
            <a:t>Planning</a:t>
          </a:r>
        </a:p>
      </dgm:t>
    </dgm:pt>
    <dgm:pt modelId="{422B85EE-142E-4D53-8440-D2BB4C5902D4}" type="parTrans" cxnId="{B7C7824E-69E5-4604-8084-0379EB75205C}">
      <dgm:prSet/>
      <dgm:spPr/>
      <dgm:t>
        <a:bodyPr/>
        <a:lstStyle/>
        <a:p>
          <a:endParaRPr lang="en-US"/>
        </a:p>
      </dgm:t>
    </dgm:pt>
    <dgm:pt modelId="{A8840261-C8A0-4F77-BBE3-AE8DCDE0633E}" type="sibTrans" cxnId="{B7C7824E-69E5-4604-8084-0379EB75205C}">
      <dgm:prSet/>
      <dgm:spPr/>
      <dgm:t>
        <a:bodyPr/>
        <a:lstStyle/>
        <a:p>
          <a:endParaRPr lang="en-US"/>
        </a:p>
      </dgm:t>
    </dgm:pt>
    <dgm:pt modelId="{14A91B21-DCC6-477D-92D9-2E499AB771E4}">
      <dgm:prSet phldrT="[Text]"/>
      <dgm:spPr/>
      <dgm:t>
        <a:bodyPr/>
        <a:lstStyle/>
        <a:p>
          <a:r>
            <a:rPr lang="en-US"/>
            <a:t>Support and Operation</a:t>
          </a:r>
        </a:p>
      </dgm:t>
    </dgm:pt>
    <dgm:pt modelId="{518D698D-1AB4-415D-80C0-B8C239DCDA3E}" type="parTrans" cxnId="{3D2D72B4-0B2A-4A6A-B39F-A4D003BC703A}">
      <dgm:prSet/>
      <dgm:spPr/>
      <dgm:t>
        <a:bodyPr/>
        <a:lstStyle/>
        <a:p>
          <a:endParaRPr lang="en-US"/>
        </a:p>
      </dgm:t>
    </dgm:pt>
    <dgm:pt modelId="{09E3D917-676B-4050-B396-CD712D07BF1B}" type="sibTrans" cxnId="{3D2D72B4-0B2A-4A6A-B39F-A4D003BC703A}">
      <dgm:prSet/>
      <dgm:spPr/>
      <dgm:t>
        <a:bodyPr/>
        <a:lstStyle/>
        <a:p>
          <a:endParaRPr lang="en-US"/>
        </a:p>
      </dgm:t>
    </dgm:pt>
    <dgm:pt modelId="{3CE87A87-3946-4D68-BFED-221FD13562F8}">
      <dgm:prSet phldrT="[Text]"/>
      <dgm:spPr/>
      <dgm:t>
        <a:bodyPr/>
        <a:lstStyle/>
        <a:p>
          <a:r>
            <a:rPr lang="en-US"/>
            <a:t>Performance Evaluation</a:t>
          </a:r>
        </a:p>
      </dgm:t>
    </dgm:pt>
    <dgm:pt modelId="{D6937808-2185-4284-8C2D-7571ED9C23FB}" type="parTrans" cxnId="{C8E641B4-BB39-4D71-AE76-E806CABF9557}">
      <dgm:prSet/>
      <dgm:spPr/>
      <dgm:t>
        <a:bodyPr/>
        <a:lstStyle/>
        <a:p>
          <a:endParaRPr lang="en-US"/>
        </a:p>
      </dgm:t>
    </dgm:pt>
    <dgm:pt modelId="{E28B8FFE-BDC3-4532-B815-5509D87B41D7}" type="sibTrans" cxnId="{C8E641B4-BB39-4D71-AE76-E806CABF9557}">
      <dgm:prSet/>
      <dgm:spPr/>
      <dgm:t>
        <a:bodyPr/>
        <a:lstStyle/>
        <a:p>
          <a:endParaRPr lang="en-US"/>
        </a:p>
      </dgm:t>
    </dgm:pt>
    <dgm:pt modelId="{DECF235A-CE53-489E-B738-8135183BE1B7}">
      <dgm:prSet phldrT="[Text]"/>
      <dgm:spPr/>
      <dgm:t>
        <a:bodyPr/>
        <a:lstStyle/>
        <a:p>
          <a:r>
            <a:rPr lang="en-US"/>
            <a:t>Improvement</a:t>
          </a:r>
        </a:p>
      </dgm:t>
    </dgm:pt>
    <dgm:pt modelId="{F98D2290-341C-40C8-AE1F-3C4A4CE06C41}" type="parTrans" cxnId="{1EA15C67-B41B-47DC-AE39-084CDA7DF578}">
      <dgm:prSet/>
      <dgm:spPr/>
      <dgm:t>
        <a:bodyPr/>
        <a:lstStyle/>
        <a:p>
          <a:endParaRPr lang="en-US"/>
        </a:p>
      </dgm:t>
    </dgm:pt>
    <dgm:pt modelId="{8E0C91D9-C6CA-40FE-BA23-B494DCAD5A4E}" type="sibTrans" cxnId="{1EA15C67-B41B-47DC-AE39-084CDA7DF578}">
      <dgm:prSet/>
      <dgm:spPr/>
      <dgm:t>
        <a:bodyPr/>
        <a:lstStyle/>
        <a:p>
          <a:endParaRPr lang="en-US"/>
        </a:p>
      </dgm:t>
    </dgm:pt>
    <dgm:pt modelId="{B27884B2-2C0D-4B57-B123-516698334599}" type="pres">
      <dgm:prSet presAssocID="{4B41A7BD-6945-42A6-873A-6F1479AA857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784A05C-51DC-4B18-8A84-F340D82F4F41}" type="pres">
      <dgm:prSet presAssocID="{C60B3CBC-3310-4440-B10F-2993B04DD574}" presName="centerShape" presStyleLbl="node0" presStyleIdx="0" presStyleCnt="1"/>
      <dgm:spPr/>
    </dgm:pt>
    <dgm:pt modelId="{4A7E69BD-BC44-49BC-AC8B-66F4627033B4}" type="pres">
      <dgm:prSet presAssocID="{D4D44830-B955-4F07-8180-2575544BDC97}" presName="node" presStyleLbl="node1" presStyleIdx="0" presStyleCnt="4">
        <dgm:presLayoutVars>
          <dgm:bulletEnabled val="1"/>
        </dgm:presLayoutVars>
      </dgm:prSet>
      <dgm:spPr/>
    </dgm:pt>
    <dgm:pt modelId="{D81DBCBC-334A-4287-A4A2-326D0371E1A4}" type="pres">
      <dgm:prSet presAssocID="{D4D44830-B955-4F07-8180-2575544BDC97}" presName="dummy" presStyleCnt="0"/>
      <dgm:spPr/>
    </dgm:pt>
    <dgm:pt modelId="{7E9D4804-6E03-4EC2-A918-DDB55D4F0456}" type="pres">
      <dgm:prSet presAssocID="{A8840261-C8A0-4F77-BBE3-AE8DCDE0633E}" presName="sibTrans" presStyleLbl="sibTrans2D1" presStyleIdx="0" presStyleCnt="4"/>
      <dgm:spPr/>
    </dgm:pt>
    <dgm:pt modelId="{D8FA12C1-D307-4111-B50D-F2DBEC211ED1}" type="pres">
      <dgm:prSet presAssocID="{14A91B21-DCC6-477D-92D9-2E499AB771E4}" presName="node" presStyleLbl="node1" presStyleIdx="1" presStyleCnt="4">
        <dgm:presLayoutVars>
          <dgm:bulletEnabled val="1"/>
        </dgm:presLayoutVars>
      </dgm:prSet>
      <dgm:spPr/>
    </dgm:pt>
    <dgm:pt modelId="{2EEF969D-4803-4082-9CB3-89DC29CECB80}" type="pres">
      <dgm:prSet presAssocID="{14A91B21-DCC6-477D-92D9-2E499AB771E4}" presName="dummy" presStyleCnt="0"/>
      <dgm:spPr/>
    </dgm:pt>
    <dgm:pt modelId="{33CF1E89-F7B4-40EA-B217-46E95427E6C8}" type="pres">
      <dgm:prSet presAssocID="{09E3D917-676B-4050-B396-CD712D07BF1B}" presName="sibTrans" presStyleLbl="sibTrans2D1" presStyleIdx="1" presStyleCnt="4"/>
      <dgm:spPr/>
    </dgm:pt>
    <dgm:pt modelId="{E102FDA0-D48A-4814-9250-23C2E3721E95}" type="pres">
      <dgm:prSet presAssocID="{3CE87A87-3946-4D68-BFED-221FD13562F8}" presName="node" presStyleLbl="node1" presStyleIdx="2" presStyleCnt="4">
        <dgm:presLayoutVars>
          <dgm:bulletEnabled val="1"/>
        </dgm:presLayoutVars>
      </dgm:prSet>
      <dgm:spPr/>
    </dgm:pt>
    <dgm:pt modelId="{93B2A9ED-4B9B-4AB7-97F8-AC27AE79176E}" type="pres">
      <dgm:prSet presAssocID="{3CE87A87-3946-4D68-BFED-221FD13562F8}" presName="dummy" presStyleCnt="0"/>
      <dgm:spPr/>
    </dgm:pt>
    <dgm:pt modelId="{8203A1ED-35B5-489C-B1EA-A5457CFC807A}" type="pres">
      <dgm:prSet presAssocID="{E28B8FFE-BDC3-4532-B815-5509D87B41D7}" presName="sibTrans" presStyleLbl="sibTrans2D1" presStyleIdx="2" presStyleCnt="4"/>
      <dgm:spPr/>
    </dgm:pt>
    <dgm:pt modelId="{31114000-1B22-4582-9F93-50055EEE60D9}" type="pres">
      <dgm:prSet presAssocID="{DECF235A-CE53-489E-B738-8135183BE1B7}" presName="node" presStyleLbl="node1" presStyleIdx="3" presStyleCnt="4">
        <dgm:presLayoutVars>
          <dgm:bulletEnabled val="1"/>
        </dgm:presLayoutVars>
      </dgm:prSet>
      <dgm:spPr/>
    </dgm:pt>
    <dgm:pt modelId="{0F429EFB-0042-4FD2-B9D6-122669A89787}" type="pres">
      <dgm:prSet presAssocID="{DECF235A-CE53-489E-B738-8135183BE1B7}" presName="dummy" presStyleCnt="0"/>
      <dgm:spPr/>
    </dgm:pt>
    <dgm:pt modelId="{53446CC2-1742-4157-BEBD-8CCF1DD92349}" type="pres">
      <dgm:prSet presAssocID="{8E0C91D9-C6CA-40FE-BA23-B494DCAD5A4E}" presName="sibTrans" presStyleLbl="sibTrans2D1" presStyleIdx="3" presStyleCnt="4"/>
      <dgm:spPr/>
    </dgm:pt>
  </dgm:ptLst>
  <dgm:cxnLst>
    <dgm:cxn modelId="{9A1ED005-EA53-4AFA-B115-023D1365AE69}" type="presOf" srcId="{A8840261-C8A0-4F77-BBE3-AE8DCDE0633E}" destId="{7E9D4804-6E03-4EC2-A918-DDB55D4F0456}" srcOrd="0" destOrd="0" presId="urn:microsoft.com/office/officeart/2005/8/layout/radial6"/>
    <dgm:cxn modelId="{4DF7E408-2159-4441-B898-03B2C781436D}" type="presOf" srcId="{09E3D917-676B-4050-B396-CD712D07BF1B}" destId="{33CF1E89-F7B4-40EA-B217-46E95427E6C8}" srcOrd="0" destOrd="0" presId="urn:microsoft.com/office/officeart/2005/8/layout/radial6"/>
    <dgm:cxn modelId="{4798BD0D-248A-433C-AD78-6E5F7BF29F89}" type="presOf" srcId="{D4D44830-B955-4F07-8180-2575544BDC97}" destId="{4A7E69BD-BC44-49BC-AC8B-66F4627033B4}" srcOrd="0" destOrd="0" presId="urn:microsoft.com/office/officeart/2005/8/layout/radial6"/>
    <dgm:cxn modelId="{695E8D0E-A8E7-458E-82C2-25990E3B3E47}" type="presOf" srcId="{14A91B21-DCC6-477D-92D9-2E499AB771E4}" destId="{D8FA12C1-D307-4111-B50D-F2DBEC211ED1}" srcOrd="0" destOrd="0" presId="urn:microsoft.com/office/officeart/2005/8/layout/radial6"/>
    <dgm:cxn modelId="{05753A15-48A7-430E-B51B-5160BAEB7F9D}" type="presOf" srcId="{E28B8FFE-BDC3-4532-B815-5509D87B41D7}" destId="{8203A1ED-35B5-489C-B1EA-A5457CFC807A}" srcOrd="0" destOrd="0" presId="urn:microsoft.com/office/officeart/2005/8/layout/radial6"/>
    <dgm:cxn modelId="{9AC23F66-4471-47E1-9CEF-8FF3A141ABF2}" type="presOf" srcId="{3CE87A87-3946-4D68-BFED-221FD13562F8}" destId="{E102FDA0-D48A-4814-9250-23C2E3721E95}" srcOrd="0" destOrd="0" presId="urn:microsoft.com/office/officeart/2005/8/layout/radial6"/>
    <dgm:cxn modelId="{1EA15C67-B41B-47DC-AE39-084CDA7DF578}" srcId="{C60B3CBC-3310-4440-B10F-2993B04DD574}" destId="{DECF235A-CE53-489E-B738-8135183BE1B7}" srcOrd="3" destOrd="0" parTransId="{F98D2290-341C-40C8-AE1F-3C4A4CE06C41}" sibTransId="{8E0C91D9-C6CA-40FE-BA23-B494DCAD5A4E}"/>
    <dgm:cxn modelId="{3A47406B-423B-4EA2-A455-BAF4E804A193}" type="presOf" srcId="{8E0C91D9-C6CA-40FE-BA23-B494DCAD5A4E}" destId="{53446CC2-1742-4157-BEBD-8CCF1DD92349}" srcOrd="0" destOrd="0" presId="urn:microsoft.com/office/officeart/2005/8/layout/radial6"/>
    <dgm:cxn modelId="{B7C7824E-69E5-4604-8084-0379EB75205C}" srcId="{C60B3CBC-3310-4440-B10F-2993B04DD574}" destId="{D4D44830-B955-4F07-8180-2575544BDC97}" srcOrd="0" destOrd="0" parTransId="{422B85EE-142E-4D53-8440-D2BB4C5902D4}" sibTransId="{A8840261-C8A0-4F77-BBE3-AE8DCDE0633E}"/>
    <dgm:cxn modelId="{687DA975-2205-4057-AF0D-F95B6B03CF0A}" type="presOf" srcId="{DECF235A-CE53-489E-B738-8135183BE1B7}" destId="{31114000-1B22-4582-9F93-50055EEE60D9}" srcOrd="0" destOrd="0" presId="urn:microsoft.com/office/officeart/2005/8/layout/radial6"/>
    <dgm:cxn modelId="{C2C14382-0D62-496F-BC55-9D8F487CFC81}" type="presOf" srcId="{4B41A7BD-6945-42A6-873A-6F1479AA8570}" destId="{B27884B2-2C0D-4B57-B123-516698334599}" srcOrd="0" destOrd="0" presId="urn:microsoft.com/office/officeart/2005/8/layout/radial6"/>
    <dgm:cxn modelId="{ADC79BA9-F284-4376-A40F-CBD6645D6B57}" type="presOf" srcId="{C60B3CBC-3310-4440-B10F-2993B04DD574}" destId="{3784A05C-51DC-4B18-8A84-F340D82F4F41}" srcOrd="0" destOrd="0" presId="urn:microsoft.com/office/officeart/2005/8/layout/radial6"/>
    <dgm:cxn modelId="{C8E641B4-BB39-4D71-AE76-E806CABF9557}" srcId="{C60B3CBC-3310-4440-B10F-2993B04DD574}" destId="{3CE87A87-3946-4D68-BFED-221FD13562F8}" srcOrd="2" destOrd="0" parTransId="{D6937808-2185-4284-8C2D-7571ED9C23FB}" sibTransId="{E28B8FFE-BDC3-4532-B815-5509D87B41D7}"/>
    <dgm:cxn modelId="{3D2D72B4-0B2A-4A6A-B39F-A4D003BC703A}" srcId="{C60B3CBC-3310-4440-B10F-2993B04DD574}" destId="{14A91B21-DCC6-477D-92D9-2E499AB771E4}" srcOrd="1" destOrd="0" parTransId="{518D698D-1AB4-415D-80C0-B8C239DCDA3E}" sibTransId="{09E3D917-676B-4050-B396-CD712D07BF1B}"/>
    <dgm:cxn modelId="{0F38CFEB-06D9-498D-80AC-2D4B92934503}" srcId="{4B41A7BD-6945-42A6-873A-6F1479AA8570}" destId="{C60B3CBC-3310-4440-B10F-2993B04DD574}" srcOrd="0" destOrd="0" parTransId="{DFDE889F-31D6-47C5-BD92-63DA7F195B42}" sibTransId="{C7E38C31-848E-4011-A453-925ECB3406DB}"/>
    <dgm:cxn modelId="{96E81F03-6722-4DD3-9637-A378946154A0}" type="presParOf" srcId="{B27884B2-2C0D-4B57-B123-516698334599}" destId="{3784A05C-51DC-4B18-8A84-F340D82F4F41}" srcOrd="0" destOrd="0" presId="urn:microsoft.com/office/officeart/2005/8/layout/radial6"/>
    <dgm:cxn modelId="{36B7B94E-BCA0-4F33-A320-0FC8EDF36F75}" type="presParOf" srcId="{B27884B2-2C0D-4B57-B123-516698334599}" destId="{4A7E69BD-BC44-49BC-AC8B-66F4627033B4}" srcOrd="1" destOrd="0" presId="urn:microsoft.com/office/officeart/2005/8/layout/radial6"/>
    <dgm:cxn modelId="{98EE9954-2F13-47DB-99FD-7377C98ADE54}" type="presParOf" srcId="{B27884B2-2C0D-4B57-B123-516698334599}" destId="{D81DBCBC-334A-4287-A4A2-326D0371E1A4}" srcOrd="2" destOrd="0" presId="urn:microsoft.com/office/officeart/2005/8/layout/radial6"/>
    <dgm:cxn modelId="{C09B3B05-1789-4AB6-81E0-B53846ED6BA7}" type="presParOf" srcId="{B27884B2-2C0D-4B57-B123-516698334599}" destId="{7E9D4804-6E03-4EC2-A918-DDB55D4F0456}" srcOrd="3" destOrd="0" presId="urn:microsoft.com/office/officeart/2005/8/layout/radial6"/>
    <dgm:cxn modelId="{6E5EACBF-C56E-40F4-B2AB-1B44DBF8E72D}" type="presParOf" srcId="{B27884B2-2C0D-4B57-B123-516698334599}" destId="{D8FA12C1-D307-4111-B50D-F2DBEC211ED1}" srcOrd="4" destOrd="0" presId="urn:microsoft.com/office/officeart/2005/8/layout/radial6"/>
    <dgm:cxn modelId="{EF1C56E4-CACD-4147-8CA6-229080851D13}" type="presParOf" srcId="{B27884B2-2C0D-4B57-B123-516698334599}" destId="{2EEF969D-4803-4082-9CB3-89DC29CECB80}" srcOrd="5" destOrd="0" presId="urn:microsoft.com/office/officeart/2005/8/layout/radial6"/>
    <dgm:cxn modelId="{6BC92571-7F1B-42C1-B6CA-AA33A6BC8E38}" type="presParOf" srcId="{B27884B2-2C0D-4B57-B123-516698334599}" destId="{33CF1E89-F7B4-40EA-B217-46E95427E6C8}" srcOrd="6" destOrd="0" presId="urn:microsoft.com/office/officeart/2005/8/layout/radial6"/>
    <dgm:cxn modelId="{13A39408-EA6D-460D-A8E3-D0849D565773}" type="presParOf" srcId="{B27884B2-2C0D-4B57-B123-516698334599}" destId="{E102FDA0-D48A-4814-9250-23C2E3721E95}" srcOrd="7" destOrd="0" presId="urn:microsoft.com/office/officeart/2005/8/layout/radial6"/>
    <dgm:cxn modelId="{D20B290C-8897-4C9C-B70C-730E51BA2F50}" type="presParOf" srcId="{B27884B2-2C0D-4B57-B123-516698334599}" destId="{93B2A9ED-4B9B-4AB7-97F8-AC27AE79176E}" srcOrd="8" destOrd="0" presId="urn:microsoft.com/office/officeart/2005/8/layout/radial6"/>
    <dgm:cxn modelId="{9D21B871-EE67-40F1-B2B6-D423AB595B06}" type="presParOf" srcId="{B27884B2-2C0D-4B57-B123-516698334599}" destId="{8203A1ED-35B5-489C-B1EA-A5457CFC807A}" srcOrd="9" destOrd="0" presId="urn:microsoft.com/office/officeart/2005/8/layout/radial6"/>
    <dgm:cxn modelId="{D0DF220F-E153-4D92-B9B2-11971C15F36E}" type="presParOf" srcId="{B27884B2-2C0D-4B57-B123-516698334599}" destId="{31114000-1B22-4582-9F93-50055EEE60D9}" srcOrd="10" destOrd="0" presId="urn:microsoft.com/office/officeart/2005/8/layout/radial6"/>
    <dgm:cxn modelId="{BB57EEF6-1B3A-4453-AA90-5DF81FA80357}" type="presParOf" srcId="{B27884B2-2C0D-4B57-B123-516698334599}" destId="{0F429EFB-0042-4FD2-B9D6-122669A89787}" srcOrd="11" destOrd="0" presId="urn:microsoft.com/office/officeart/2005/8/layout/radial6"/>
    <dgm:cxn modelId="{F597271C-BBD1-4419-BBBE-A9321508968F}" type="presParOf" srcId="{B27884B2-2C0D-4B57-B123-516698334599}" destId="{53446CC2-1742-4157-BEBD-8CCF1DD92349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41A7BD-6945-42A6-873A-6F1479AA8570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0B3CBC-3310-4440-B10F-2993B04DD574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Leadership and participation</a:t>
          </a:r>
        </a:p>
      </dgm:t>
    </dgm:pt>
    <dgm:pt modelId="{DFDE889F-31D6-47C5-BD92-63DA7F195B42}" type="parTrans" cxnId="{0F38CFEB-06D9-498D-80AC-2D4B92934503}">
      <dgm:prSet/>
      <dgm:spPr/>
      <dgm:t>
        <a:bodyPr/>
        <a:lstStyle/>
        <a:p>
          <a:endParaRPr lang="en-US"/>
        </a:p>
      </dgm:t>
    </dgm:pt>
    <dgm:pt modelId="{C7E38C31-848E-4011-A453-925ECB3406DB}" type="sibTrans" cxnId="{0F38CFEB-06D9-498D-80AC-2D4B92934503}">
      <dgm:prSet/>
      <dgm:spPr/>
      <dgm:t>
        <a:bodyPr/>
        <a:lstStyle/>
        <a:p>
          <a:endParaRPr lang="en-US"/>
        </a:p>
      </dgm:t>
    </dgm:pt>
    <dgm:pt modelId="{D4D44830-B955-4F07-8180-2575544BDC97}">
      <dgm:prSet phldrT="[Text]"/>
      <dgm:spPr/>
      <dgm:t>
        <a:bodyPr/>
        <a:lstStyle/>
        <a:p>
          <a:r>
            <a:rPr lang="en-US"/>
            <a:t>Planning</a:t>
          </a:r>
        </a:p>
      </dgm:t>
    </dgm:pt>
    <dgm:pt modelId="{422B85EE-142E-4D53-8440-D2BB4C5902D4}" type="parTrans" cxnId="{B7C7824E-69E5-4604-8084-0379EB75205C}">
      <dgm:prSet/>
      <dgm:spPr/>
      <dgm:t>
        <a:bodyPr/>
        <a:lstStyle/>
        <a:p>
          <a:endParaRPr lang="en-US"/>
        </a:p>
      </dgm:t>
    </dgm:pt>
    <dgm:pt modelId="{A8840261-C8A0-4F77-BBE3-AE8DCDE0633E}" type="sibTrans" cxnId="{B7C7824E-69E5-4604-8084-0379EB75205C}">
      <dgm:prSet/>
      <dgm:spPr/>
      <dgm:t>
        <a:bodyPr/>
        <a:lstStyle/>
        <a:p>
          <a:endParaRPr lang="en-US"/>
        </a:p>
      </dgm:t>
    </dgm:pt>
    <dgm:pt modelId="{14A91B21-DCC6-477D-92D9-2E499AB771E4}">
      <dgm:prSet phldrT="[Text]"/>
      <dgm:spPr/>
      <dgm:t>
        <a:bodyPr/>
        <a:lstStyle/>
        <a:p>
          <a:r>
            <a:rPr lang="en-US"/>
            <a:t>Support and Operation</a:t>
          </a:r>
        </a:p>
      </dgm:t>
    </dgm:pt>
    <dgm:pt modelId="{518D698D-1AB4-415D-80C0-B8C239DCDA3E}" type="parTrans" cxnId="{3D2D72B4-0B2A-4A6A-B39F-A4D003BC703A}">
      <dgm:prSet/>
      <dgm:spPr/>
      <dgm:t>
        <a:bodyPr/>
        <a:lstStyle/>
        <a:p>
          <a:endParaRPr lang="en-US"/>
        </a:p>
      </dgm:t>
    </dgm:pt>
    <dgm:pt modelId="{09E3D917-676B-4050-B396-CD712D07BF1B}" type="sibTrans" cxnId="{3D2D72B4-0B2A-4A6A-B39F-A4D003BC703A}">
      <dgm:prSet/>
      <dgm:spPr/>
      <dgm:t>
        <a:bodyPr/>
        <a:lstStyle/>
        <a:p>
          <a:endParaRPr lang="en-US"/>
        </a:p>
      </dgm:t>
    </dgm:pt>
    <dgm:pt modelId="{3CE87A87-3946-4D68-BFED-221FD13562F8}">
      <dgm:prSet phldrT="[Text]"/>
      <dgm:spPr/>
      <dgm:t>
        <a:bodyPr/>
        <a:lstStyle/>
        <a:p>
          <a:r>
            <a:rPr lang="en-US"/>
            <a:t>Performance Evaluation</a:t>
          </a:r>
        </a:p>
      </dgm:t>
    </dgm:pt>
    <dgm:pt modelId="{D6937808-2185-4284-8C2D-7571ED9C23FB}" type="parTrans" cxnId="{C8E641B4-BB39-4D71-AE76-E806CABF9557}">
      <dgm:prSet/>
      <dgm:spPr/>
      <dgm:t>
        <a:bodyPr/>
        <a:lstStyle/>
        <a:p>
          <a:endParaRPr lang="en-US"/>
        </a:p>
      </dgm:t>
    </dgm:pt>
    <dgm:pt modelId="{E28B8FFE-BDC3-4532-B815-5509D87B41D7}" type="sibTrans" cxnId="{C8E641B4-BB39-4D71-AE76-E806CABF9557}">
      <dgm:prSet/>
      <dgm:spPr/>
      <dgm:t>
        <a:bodyPr/>
        <a:lstStyle/>
        <a:p>
          <a:endParaRPr lang="en-US"/>
        </a:p>
      </dgm:t>
    </dgm:pt>
    <dgm:pt modelId="{DECF235A-CE53-489E-B738-8135183BE1B7}">
      <dgm:prSet phldrT="[Text]"/>
      <dgm:spPr/>
      <dgm:t>
        <a:bodyPr/>
        <a:lstStyle/>
        <a:p>
          <a:r>
            <a:rPr lang="en-US"/>
            <a:t>Improvement</a:t>
          </a:r>
        </a:p>
      </dgm:t>
    </dgm:pt>
    <dgm:pt modelId="{F98D2290-341C-40C8-AE1F-3C4A4CE06C41}" type="parTrans" cxnId="{1EA15C67-B41B-47DC-AE39-084CDA7DF578}">
      <dgm:prSet/>
      <dgm:spPr/>
      <dgm:t>
        <a:bodyPr/>
        <a:lstStyle/>
        <a:p>
          <a:endParaRPr lang="en-US"/>
        </a:p>
      </dgm:t>
    </dgm:pt>
    <dgm:pt modelId="{8E0C91D9-C6CA-40FE-BA23-B494DCAD5A4E}" type="sibTrans" cxnId="{1EA15C67-B41B-47DC-AE39-084CDA7DF578}">
      <dgm:prSet/>
      <dgm:spPr/>
      <dgm:t>
        <a:bodyPr/>
        <a:lstStyle/>
        <a:p>
          <a:endParaRPr lang="en-US"/>
        </a:p>
      </dgm:t>
    </dgm:pt>
    <dgm:pt modelId="{B27884B2-2C0D-4B57-B123-516698334599}" type="pres">
      <dgm:prSet presAssocID="{4B41A7BD-6945-42A6-873A-6F1479AA857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784A05C-51DC-4B18-8A84-F340D82F4F41}" type="pres">
      <dgm:prSet presAssocID="{C60B3CBC-3310-4440-B10F-2993B04DD574}" presName="centerShape" presStyleLbl="node0" presStyleIdx="0" presStyleCnt="1" custLinFactNeighborX="576" custLinFactNeighborY="-153"/>
      <dgm:spPr/>
    </dgm:pt>
    <dgm:pt modelId="{4A7E69BD-BC44-49BC-AC8B-66F4627033B4}" type="pres">
      <dgm:prSet presAssocID="{D4D44830-B955-4F07-8180-2575544BDC97}" presName="node" presStyleLbl="node1" presStyleIdx="0" presStyleCnt="4">
        <dgm:presLayoutVars>
          <dgm:bulletEnabled val="1"/>
        </dgm:presLayoutVars>
      </dgm:prSet>
      <dgm:spPr/>
    </dgm:pt>
    <dgm:pt modelId="{D81DBCBC-334A-4287-A4A2-326D0371E1A4}" type="pres">
      <dgm:prSet presAssocID="{D4D44830-B955-4F07-8180-2575544BDC97}" presName="dummy" presStyleCnt="0"/>
      <dgm:spPr/>
    </dgm:pt>
    <dgm:pt modelId="{7E9D4804-6E03-4EC2-A918-DDB55D4F0456}" type="pres">
      <dgm:prSet presAssocID="{A8840261-C8A0-4F77-BBE3-AE8DCDE0633E}" presName="sibTrans" presStyleLbl="sibTrans2D1" presStyleIdx="0" presStyleCnt="4"/>
      <dgm:spPr/>
    </dgm:pt>
    <dgm:pt modelId="{D8FA12C1-D307-4111-B50D-F2DBEC211ED1}" type="pres">
      <dgm:prSet presAssocID="{14A91B21-DCC6-477D-92D9-2E499AB771E4}" presName="node" presStyleLbl="node1" presStyleIdx="1" presStyleCnt="4">
        <dgm:presLayoutVars>
          <dgm:bulletEnabled val="1"/>
        </dgm:presLayoutVars>
      </dgm:prSet>
      <dgm:spPr/>
    </dgm:pt>
    <dgm:pt modelId="{2EEF969D-4803-4082-9CB3-89DC29CECB80}" type="pres">
      <dgm:prSet presAssocID="{14A91B21-DCC6-477D-92D9-2E499AB771E4}" presName="dummy" presStyleCnt="0"/>
      <dgm:spPr/>
    </dgm:pt>
    <dgm:pt modelId="{33CF1E89-F7B4-40EA-B217-46E95427E6C8}" type="pres">
      <dgm:prSet presAssocID="{09E3D917-676B-4050-B396-CD712D07BF1B}" presName="sibTrans" presStyleLbl="sibTrans2D1" presStyleIdx="1" presStyleCnt="4"/>
      <dgm:spPr/>
    </dgm:pt>
    <dgm:pt modelId="{E102FDA0-D48A-4814-9250-23C2E3721E95}" type="pres">
      <dgm:prSet presAssocID="{3CE87A87-3946-4D68-BFED-221FD13562F8}" presName="node" presStyleLbl="node1" presStyleIdx="2" presStyleCnt="4">
        <dgm:presLayoutVars>
          <dgm:bulletEnabled val="1"/>
        </dgm:presLayoutVars>
      </dgm:prSet>
      <dgm:spPr/>
    </dgm:pt>
    <dgm:pt modelId="{93B2A9ED-4B9B-4AB7-97F8-AC27AE79176E}" type="pres">
      <dgm:prSet presAssocID="{3CE87A87-3946-4D68-BFED-221FD13562F8}" presName="dummy" presStyleCnt="0"/>
      <dgm:spPr/>
    </dgm:pt>
    <dgm:pt modelId="{8203A1ED-35B5-489C-B1EA-A5457CFC807A}" type="pres">
      <dgm:prSet presAssocID="{E28B8FFE-BDC3-4532-B815-5509D87B41D7}" presName="sibTrans" presStyleLbl="sibTrans2D1" presStyleIdx="2" presStyleCnt="4"/>
      <dgm:spPr/>
    </dgm:pt>
    <dgm:pt modelId="{31114000-1B22-4582-9F93-50055EEE60D9}" type="pres">
      <dgm:prSet presAssocID="{DECF235A-CE53-489E-B738-8135183BE1B7}" presName="node" presStyleLbl="node1" presStyleIdx="3" presStyleCnt="4">
        <dgm:presLayoutVars>
          <dgm:bulletEnabled val="1"/>
        </dgm:presLayoutVars>
      </dgm:prSet>
      <dgm:spPr/>
    </dgm:pt>
    <dgm:pt modelId="{0F429EFB-0042-4FD2-B9D6-122669A89787}" type="pres">
      <dgm:prSet presAssocID="{DECF235A-CE53-489E-B738-8135183BE1B7}" presName="dummy" presStyleCnt="0"/>
      <dgm:spPr/>
    </dgm:pt>
    <dgm:pt modelId="{53446CC2-1742-4157-BEBD-8CCF1DD92349}" type="pres">
      <dgm:prSet presAssocID="{8E0C91D9-C6CA-40FE-BA23-B494DCAD5A4E}" presName="sibTrans" presStyleLbl="sibTrans2D1" presStyleIdx="3" presStyleCnt="4"/>
      <dgm:spPr/>
    </dgm:pt>
  </dgm:ptLst>
  <dgm:cxnLst>
    <dgm:cxn modelId="{9A1ED005-EA53-4AFA-B115-023D1365AE69}" type="presOf" srcId="{A8840261-C8A0-4F77-BBE3-AE8DCDE0633E}" destId="{7E9D4804-6E03-4EC2-A918-DDB55D4F0456}" srcOrd="0" destOrd="0" presId="urn:microsoft.com/office/officeart/2005/8/layout/radial6"/>
    <dgm:cxn modelId="{4DF7E408-2159-4441-B898-03B2C781436D}" type="presOf" srcId="{09E3D917-676B-4050-B396-CD712D07BF1B}" destId="{33CF1E89-F7B4-40EA-B217-46E95427E6C8}" srcOrd="0" destOrd="0" presId="urn:microsoft.com/office/officeart/2005/8/layout/radial6"/>
    <dgm:cxn modelId="{4798BD0D-248A-433C-AD78-6E5F7BF29F89}" type="presOf" srcId="{D4D44830-B955-4F07-8180-2575544BDC97}" destId="{4A7E69BD-BC44-49BC-AC8B-66F4627033B4}" srcOrd="0" destOrd="0" presId="urn:microsoft.com/office/officeart/2005/8/layout/radial6"/>
    <dgm:cxn modelId="{695E8D0E-A8E7-458E-82C2-25990E3B3E47}" type="presOf" srcId="{14A91B21-DCC6-477D-92D9-2E499AB771E4}" destId="{D8FA12C1-D307-4111-B50D-F2DBEC211ED1}" srcOrd="0" destOrd="0" presId="urn:microsoft.com/office/officeart/2005/8/layout/radial6"/>
    <dgm:cxn modelId="{05753A15-48A7-430E-B51B-5160BAEB7F9D}" type="presOf" srcId="{E28B8FFE-BDC3-4532-B815-5509D87B41D7}" destId="{8203A1ED-35B5-489C-B1EA-A5457CFC807A}" srcOrd="0" destOrd="0" presId="urn:microsoft.com/office/officeart/2005/8/layout/radial6"/>
    <dgm:cxn modelId="{9AC23F66-4471-47E1-9CEF-8FF3A141ABF2}" type="presOf" srcId="{3CE87A87-3946-4D68-BFED-221FD13562F8}" destId="{E102FDA0-D48A-4814-9250-23C2E3721E95}" srcOrd="0" destOrd="0" presId="urn:microsoft.com/office/officeart/2005/8/layout/radial6"/>
    <dgm:cxn modelId="{1EA15C67-B41B-47DC-AE39-084CDA7DF578}" srcId="{C60B3CBC-3310-4440-B10F-2993B04DD574}" destId="{DECF235A-CE53-489E-B738-8135183BE1B7}" srcOrd="3" destOrd="0" parTransId="{F98D2290-341C-40C8-AE1F-3C4A4CE06C41}" sibTransId="{8E0C91D9-C6CA-40FE-BA23-B494DCAD5A4E}"/>
    <dgm:cxn modelId="{3A47406B-423B-4EA2-A455-BAF4E804A193}" type="presOf" srcId="{8E0C91D9-C6CA-40FE-BA23-B494DCAD5A4E}" destId="{53446CC2-1742-4157-BEBD-8CCF1DD92349}" srcOrd="0" destOrd="0" presId="urn:microsoft.com/office/officeart/2005/8/layout/radial6"/>
    <dgm:cxn modelId="{B7C7824E-69E5-4604-8084-0379EB75205C}" srcId="{C60B3CBC-3310-4440-B10F-2993B04DD574}" destId="{D4D44830-B955-4F07-8180-2575544BDC97}" srcOrd="0" destOrd="0" parTransId="{422B85EE-142E-4D53-8440-D2BB4C5902D4}" sibTransId="{A8840261-C8A0-4F77-BBE3-AE8DCDE0633E}"/>
    <dgm:cxn modelId="{687DA975-2205-4057-AF0D-F95B6B03CF0A}" type="presOf" srcId="{DECF235A-CE53-489E-B738-8135183BE1B7}" destId="{31114000-1B22-4582-9F93-50055EEE60D9}" srcOrd="0" destOrd="0" presId="urn:microsoft.com/office/officeart/2005/8/layout/radial6"/>
    <dgm:cxn modelId="{C2C14382-0D62-496F-BC55-9D8F487CFC81}" type="presOf" srcId="{4B41A7BD-6945-42A6-873A-6F1479AA8570}" destId="{B27884B2-2C0D-4B57-B123-516698334599}" srcOrd="0" destOrd="0" presId="urn:microsoft.com/office/officeart/2005/8/layout/radial6"/>
    <dgm:cxn modelId="{ADC79BA9-F284-4376-A40F-CBD6645D6B57}" type="presOf" srcId="{C60B3CBC-3310-4440-B10F-2993B04DD574}" destId="{3784A05C-51DC-4B18-8A84-F340D82F4F41}" srcOrd="0" destOrd="0" presId="urn:microsoft.com/office/officeart/2005/8/layout/radial6"/>
    <dgm:cxn modelId="{C8E641B4-BB39-4D71-AE76-E806CABF9557}" srcId="{C60B3CBC-3310-4440-B10F-2993B04DD574}" destId="{3CE87A87-3946-4D68-BFED-221FD13562F8}" srcOrd="2" destOrd="0" parTransId="{D6937808-2185-4284-8C2D-7571ED9C23FB}" sibTransId="{E28B8FFE-BDC3-4532-B815-5509D87B41D7}"/>
    <dgm:cxn modelId="{3D2D72B4-0B2A-4A6A-B39F-A4D003BC703A}" srcId="{C60B3CBC-3310-4440-B10F-2993B04DD574}" destId="{14A91B21-DCC6-477D-92D9-2E499AB771E4}" srcOrd="1" destOrd="0" parTransId="{518D698D-1AB4-415D-80C0-B8C239DCDA3E}" sibTransId="{09E3D917-676B-4050-B396-CD712D07BF1B}"/>
    <dgm:cxn modelId="{0F38CFEB-06D9-498D-80AC-2D4B92934503}" srcId="{4B41A7BD-6945-42A6-873A-6F1479AA8570}" destId="{C60B3CBC-3310-4440-B10F-2993B04DD574}" srcOrd="0" destOrd="0" parTransId="{DFDE889F-31D6-47C5-BD92-63DA7F195B42}" sibTransId="{C7E38C31-848E-4011-A453-925ECB3406DB}"/>
    <dgm:cxn modelId="{96E81F03-6722-4DD3-9637-A378946154A0}" type="presParOf" srcId="{B27884B2-2C0D-4B57-B123-516698334599}" destId="{3784A05C-51DC-4B18-8A84-F340D82F4F41}" srcOrd="0" destOrd="0" presId="urn:microsoft.com/office/officeart/2005/8/layout/radial6"/>
    <dgm:cxn modelId="{36B7B94E-BCA0-4F33-A320-0FC8EDF36F75}" type="presParOf" srcId="{B27884B2-2C0D-4B57-B123-516698334599}" destId="{4A7E69BD-BC44-49BC-AC8B-66F4627033B4}" srcOrd="1" destOrd="0" presId="urn:microsoft.com/office/officeart/2005/8/layout/radial6"/>
    <dgm:cxn modelId="{98EE9954-2F13-47DB-99FD-7377C98ADE54}" type="presParOf" srcId="{B27884B2-2C0D-4B57-B123-516698334599}" destId="{D81DBCBC-334A-4287-A4A2-326D0371E1A4}" srcOrd="2" destOrd="0" presId="urn:microsoft.com/office/officeart/2005/8/layout/radial6"/>
    <dgm:cxn modelId="{C09B3B05-1789-4AB6-81E0-B53846ED6BA7}" type="presParOf" srcId="{B27884B2-2C0D-4B57-B123-516698334599}" destId="{7E9D4804-6E03-4EC2-A918-DDB55D4F0456}" srcOrd="3" destOrd="0" presId="urn:microsoft.com/office/officeart/2005/8/layout/radial6"/>
    <dgm:cxn modelId="{6E5EACBF-C56E-40F4-B2AB-1B44DBF8E72D}" type="presParOf" srcId="{B27884B2-2C0D-4B57-B123-516698334599}" destId="{D8FA12C1-D307-4111-B50D-F2DBEC211ED1}" srcOrd="4" destOrd="0" presId="urn:microsoft.com/office/officeart/2005/8/layout/radial6"/>
    <dgm:cxn modelId="{EF1C56E4-CACD-4147-8CA6-229080851D13}" type="presParOf" srcId="{B27884B2-2C0D-4B57-B123-516698334599}" destId="{2EEF969D-4803-4082-9CB3-89DC29CECB80}" srcOrd="5" destOrd="0" presId="urn:microsoft.com/office/officeart/2005/8/layout/radial6"/>
    <dgm:cxn modelId="{6BC92571-7F1B-42C1-B6CA-AA33A6BC8E38}" type="presParOf" srcId="{B27884B2-2C0D-4B57-B123-516698334599}" destId="{33CF1E89-F7B4-40EA-B217-46E95427E6C8}" srcOrd="6" destOrd="0" presId="urn:microsoft.com/office/officeart/2005/8/layout/radial6"/>
    <dgm:cxn modelId="{13A39408-EA6D-460D-A8E3-D0849D565773}" type="presParOf" srcId="{B27884B2-2C0D-4B57-B123-516698334599}" destId="{E102FDA0-D48A-4814-9250-23C2E3721E95}" srcOrd="7" destOrd="0" presId="urn:microsoft.com/office/officeart/2005/8/layout/radial6"/>
    <dgm:cxn modelId="{D20B290C-8897-4C9C-B70C-730E51BA2F50}" type="presParOf" srcId="{B27884B2-2C0D-4B57-B123-516698334599}" destId="{93B2A9ED-4B9B-4AB7-97F8-AC27AE79176E}" srcOrd="8" destOrd="0" presId="urn:microsoft.com/office/officeart/2005/8/layout/radial6"/>
    <dgm:cxn modelId="{9D21B871-EE67-40F1-B2B6-D423AB595B06}" type="presParOf" srcId="{B27884B2-2C0D-4B57-B123-516698334599}" destId="{8203A1ED-35B5-489C-B1EA-A5457CFC807A}" srcOrd="9" destOrd="0" presId="urn:microsoft.com/office/officeart/2005/8/layout/radial6"/>
    <dgm:cxn modelId="{D0DF220F-E153-4D92-B9B2-11971C15F36E}" type="presParOf" srcId="{B27884B2-2C0D-4B57-B123-516698334599}" destId="{31114000-1B22-4582-9F93-50055EEE60D9}" srcOrd="10" destOrd="0" presId="urn:microsoft.com/office/officeart/2005/8/layout/radial6"/>
    <dgm:cxn modelId="{BB57EEF6-1B3A-4453-AA90-5DF81FA80357}" type="presParOf" srcId="{B27884B2-2C0D-4B57-B123-516698334599}" destId="{0F429EFB-0042-4FD2-B9D6-122669A89787}" srcOrd="11" destOrd="0" presId="urn:microsoft.com/office/officeart/2005/8/layout/radial6"/>
    <dgm:cxn modelId="{F597271C-BBD1-4419-BBBE-A9321508968F}" type="presParOf" srcId="{B27884B2-2C0D-4B57-B123-516698334599}" destId="{53446CC2-1742-4157-BEBD-8CCF1DD92349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30239F-C75D-413D-BAE0-53640D5A4164}">
      <dsp:nvSpPr>
        <dsp:cNvPr id="0" name=""/>
        <dsp:cNvSpPr/>
      </dsp:nvSpPr>
      <dsp:spPr>
        <a:xfrm>
          <a:off x="3961" y="1620699"/>
          <a:ext cx="1352287" cy="11153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200" kern="1200" dirty="0" err="1"/>
            <a:t>Needs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200" kern="1200" dirty="0"/>
            <a:t>Subcontractors</a:t>
          </a:r>
          <a:endParaRPr lang="en-US" sz="1200" kern="1200" dirty="0"/>
        </a:p>
      </dsp:txBody>
      <dsp:txXfrm>
        <a:off x="29628" y="1646366"/>
        <a:ext cx="1300953" cy="825015"/>
      </dsp:txXfrm>
    </dsp:sp>
    <dsp:sp modelId="{76888926-5EE7-4C86-BF42-F8A4184B5A03}">
      <dsp:nvSpPr>
        <dsp:cNvPr id="0" name=""/>
        <dsp:cNvSpPr/>
      </dsp:nvSpPr>
      <dsp:spPr>
        <a:xfrm>
          <a:off x="780073" y="1944389"/>
          <a:ext cx="1405568" cy="1405568"/>
        </a:xfrm>
        <a:prstGeom prst="leftCircularArrow">
          <a:avLst>
            <a:gd name="adj1" fmla="val 2549"/>
            <a:gd name="adj2" fmla="val 309215"/>
            <a:gd name="adj3" fmla="val 2084726"/>
            <a:gd name="adj4" fmla="val 9024489"/>
            <a:gd name="adj5" fmla="val 297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D06E5F-8957-47A8-B994-CD7A25A7F6FC}">
      <dsp:nvSpPr>
        <dsp:cNvPr id="0" name=""/>
        <dsp:cNvSpPr/>
      </dsp:nvSpPr>
      <dsp:spPr>
        <a:xfrm>
          <a:off x="304469" y="2497049"/>
          <a:ext cx="1202033" cy="4780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/>
            <a:t>Pre-award</a:t>
          </a:r>
          <a:endParaRPr lang="en-US" sz="1600" kern="1200" dirty="0"/>
        </a:p>
      </dsp:txBody>
      <dsp:txXfrm>
        <a:off x="318469" y="2511049"/>
        <a:ext cx="1174033" cy="450008"/>
      </dsp:txXfrm>
    </dsp:sp>
    <dsp:sp modelId="{74E0D8EC-4BC8-46B0-ADA1-F75A473E6AF6}">
      <dsp:nvSpPr>
        <dsp:cNvPr id="0" name=""/>
        <dsp:cNvSpPr/>
      </dsp:nvSpPr>
      <dsp:spPr>
        <a:xfrm>
          <a:off x="1677081" y="1620699"/>
          <a:ext cx="1352287" cy="11153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200" kern="1200" dirty="0"/>
            <a:t>Communication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200" kern="1200" dirty="0" err="1"/>
            <a:t>Negotiation</a:t>
          </a:r>
          <a:endParaRPr lang="en-US" sz="1200" kern="1200" dirty="0"/>
        </a:p>
      </dsp:txBody>
      <dsp:txXfrm>
        <a:off x="1702748" y="1885370"/>
        <a:ext cx="1300953" cy="825015"/>
      </dsp:txXfrm>
    </dsp:sp>
    <dsp:sp modelId="{BC225439-6E7E-425C-834F-2CE7151B3A76}">
      <dsp:nvSpPr>
        <dsp:cNvPr id="0" name=""/>
        <dsp:cNvSpPr/>
      </dsp:nvSpPr>
      <dsp:spPr>
        <a:xfrm>
          <a:off x="2441925" y="963062"/>
          <a:ext cx="1578360" cy="1578360"/>
        </a:xfrm>
        <a:prstGeom prst="circularArrow">
          <a:avLst>
            <a:gd name="adj1" fmla="val 2270"/>
            <a:gd name="adj2" fmla="val 273593"/>
            <a:gd name="adj3" fmla="val 19550897"/>
            <a:gd name="adj4" fmla="val 12575511"/>
            <a:gd name="adj5" fmla="val 264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5AD982-3245-4DA3-B801-0659AB3A4680}">
      <dsp:nvSpPr>
        <dsp:cNvPr id="0" name=""/>
        <dsp:cNvSpPr/>
      </dsp:nvSpPr>
      <dsp:spPr>
        <a:xfrm>
          <a:off x="1977590" y="1381694"/>
          <a:ext cx="1202033" cy="4780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/>
            <a:t>Award</a:t>
          </a:r>
          <a:endParaRPr lang="en-US" sz="1600" kern="1200" dirty="0"/>
        </a:p>
      </dsp:txBody>
      <dsp:txXfrm>
        <a:off x="1991590" y="1395694"/>
        <a:ext cx="1174033" cy="450008"/>
      </dsp:txXfrm>
    </dsp:sp>
    <dsp:sp modelId="{AC854D18-9122-4428-BE33-87081EAC0D1D}">
      <dsp:nvSpPr>
        <dsp:cNvPr id="0" name=""/>
        <dsp:cNvSpPr/>
      </dsp:nvSpPr>
      <dsp:spPr>
        <a:xfrm>
          <a:off x="3350202" y="1620699"/>
          <a:ext cx="1352287" cy="11153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200" kern="1200" dirty="0" err="1"/>
            <a:t>Supervision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200" kern="1200" dirty="0"/>
            <a:t>Support</a:t>
          </a:r>
          <a:endParaRPr lang="en-US" sz="1200" kern="1200" dirty="0"/>
        </a:p>
      </dsp:txBody>
      <dsp:txXfrm>
        <a:off x="3375869" y="1646366"/>
        <a:ext cx="1300953" cy="825015"/>
      </dsp:txXfrm>
    </dsp:sp>
    <dsp:sp modelId="{69C32E02-D8D7-4848-93FD-97059B3B55FA}">
      <dsp:nvSpPr>
        <dsp:cNvPr id="0" name=""/>
        <dsp:cNvSpPr/>
      </dsp:nvSpPr>
      <dsp:spPr>
        <a:xfrm>
          <a:off x="4126314" y="1944389"/>
          <a:ext cx="1405568" cy="1405568"/>
        </a:xfrm>
        <a:prstGeom prst="leftCircularArrow">
          <a:avLst>
            <a:gd name="adj1" fmla="val 2549"/>
            <a:gd name="adj2" fmla="val 309215"/>
            <a:gd name="adj3" fmla="val 2084726"/>
            <a:gd name="adj4" fmla="val 9024489"/>
            <a:gd name="adj5" fmla="val 297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1722E7-138C-4907-A7CE-DE473D7A7950}">
      <dsp:nvSpPr>
        <dsp:cNvPr id="0" name=""/>
        <dsp:cNvSpPr/>
      </dsp:nvSpPr>
      <dsp:spPr>
        <a:xfrm>
          <a:off x="3650710" y="2497049"/>
          <a:ext cx="1202033" cy="4780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 err="1"/>
            <a:t>Execution</a:t>
          </a:r>
          <a:endParaRPr lang="en-US" sz="1600" kern="1200" dirty="0"/>
        </a:p>
      </dsp:txBody>
      <dsp:txXfrm>
        <a:off x="3664710" y="2511049"/>
        <a:ext cx="1174033" cy="450008"/>
      </dsp:txXfrm>
    </dsp:sp>
    <dsp:sp modelId="{4F4E3393-7724-46C5-A707-C106E5BEAA5D}">
      <dsp:nvSpPr>
        <dsp:cNvPr id="0" name=""/>
        <dsp:cNvSpPr/>
      </dsp:nvSpPr>
      <dsp:spPr>
        <a:xfrm>
          <a:off x="5023322" y="1620699"/>
          <a:ext cx="1352287" cy="11153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200" kern="1200" dirty="0"/>
            <a:t>Evaluation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200" kern="1200" dirty="0" err="1"/>
            <a:t>Lessons</a:t>
          </a:r>
          <a:r>
            <a:rPr lang="nl-BE" sz="1200" kern="1200" dirty="0"/>
            <a:t> </a:t>
          </a:r>
          <a:r>
            <a:rPr lang="nl-BE" sz="1200" kern="1200" dirty="0" err="1"/>
            <a:t>learned</a:t>
          </a:r>
          <a:endParaRPr lang="en-US" sz="1200" kern="1200" dirty="0"/>
        </a:p>
      </dsp:txBody>
      <dsp:txXfrm>
        <a:off x="5048989" y="1885370"/>
        <a:ext cx="1300953" cy="825015"/>
      </dsp:txXfrm>
    </dsp:sp>
    <dsp:sp modelId="{60749476-A75A-4B54-9926-3ED496A80D4D}">
      <dsp:nvSpPr>
        <dsp:cNvPr id="0" name=""/>
        <dsp:cNvSpPr/>
      </dsp:nvSpPr>
      <dsp:spPr>
        <a:xfrm>
          <a:off x="5323831" y="1381694"/>
          <a:ext cx="1202033" cy="4780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/>
            <a:t>Post-</a:t>
          </a:r>
          <a:r>
            <a:rPr lang="nl-BE" sz="1600" kern="1200" dirty="0" err="1"/>
            <a:t>execution</a:t>
          </a:r>
          <a:endParaRPr lang="en-US" sz="1600" kern="1200" dirty="0"/>
        </a:p>
      </dsp:txBody>
      <dsp:txXfrm>
        <a:off x="5337831" y="1395694"/>
        <a:ext cx="1174033" cy="4500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446CC2-1742-4157-BEBD-8CCF1DD92349}">
      <dsp:nvSpPr>
        <dsp:cNvPr id="0" name=""/>
        <dsp:cNvSpPr/>
      </dsp:nvSpPr>
      <dsp:spPr>
        <a:xfrm>
          <a:off x="1846504" y="470966"/>
          <a:ext cx="3141179" cy="3141179"/>
        </a:xfrm>
        <a:prstGeom prst="blockArc">
          <a:avLst>
            <a:gd name="adj1" fmla="val 10800000"/>
            <a:gd name="adj2" fmla="val 162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3A1ED-35B5-489C-B1EA-A5457CFC807A}">
      <dsp:nvSpPr>
        <dsp:cNvPr id="0" name=""/>
        <dsp:cNvSpPr/>
      </dsp:nvSpPr>
      <dsp:spPr>
        <a:xfrm>
          <a:off x="1846504" y="470966"/>
          <a:ext cx="3141179" cy="3141179"/>
        </a:xfrm>
        <a:prstGeom prst="blockArc">
          <a:avLst>
            <a:gd name="adj1" fmla="val 5400000"/>
            <a:gd name="adj2" fmla="val 108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CF1E89-F7B4-40EA-B217-46E95427E6C8}">
      <dsp:nvSpPr>
        <dsp:cNvPr id="0" name=""/>
        <dsp:cNvSpPr/>
      </dsp:nvSpPr>
      <dsp:spPr>
        <a:xfrm>
          <a:off x="1846504" y="470966"/>
          <a:ext cx="3141179" cy="3141179"/>
        </a:xfrm>
        <a:prstGeom prst="blockArc">
          <a:avLst>
            <a:gd name="adj1" fmla="val 0"/>
            <a:gd name="adj2" fmla="val 54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9D4804-6E03-4EC2-A918-DDB55D4F0456}">
      <dsp:nvSpPr>
        <dsp:cNvPr id="0" name=""/>
        <dsp:cNvSpPr/>
      </dsp:nvSpPr>
      <dsp:spPr>
        <a:xfrm>
          <a:off x="1846504" y="470966"/>
          <a:ext cx="3141179" cy="3141179"/>
        </a:xfrm>
        <a:prstGeom prst="blockArc">
          <a:avLst>
            <a:gd name="adj1" fmla="val 16200000"/>
            <a:gd name="adj2" fmla="val 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4A05C-51DC-4B18-8A84-F340D82F4F41}">
      <dsp:nvSpPr>
        <dsp:cNvPr id="0" name=""/>
        <dsp:cNvSpPr/>
      </dsp:nvSpPr>
      <dsp:spPr>
        <a:xfrm>
          <a:off x="2694632" y="1319094"/>
          <a:ext cx="1444923" cy="14449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Leadership and participation</a:t>
          </a:r>
        </a:p>
      </dsp:txBody>
      <dsp:txXfrm>
        <a:off x="2906236" y="1530698"/>
        <a:ext cx="1021715" cy="1021715"/>
      </dsp:txXfrm>
    </dsp:sp>
    <dsp:sp modelId="{4A7E69BD-BC44-49BC-AC8B-66F4627033B4}">
      <dsp:nvSpPr>
        <dsp:cNvPr id="0" name=""/>
        <dsp:cNvSpPr/>
      </dsp:nvSpPr>
      <dsp:spPr>
        <a:xfrm>
          <a:off x="2911370" y="1655"/>
          <a:ext cx="1011446" cy="10114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Planning</a:t>
          </a:r>
        </a:p>
      </dsp:txBody>
      <dsp:txXfrm>
        <a:off x="3059493" y="149778"/>
        <a:ext cx="715200" cy="715200"/>
      </dsp:txXfrm>
    </dsp:sp>
    <dsp:sp modelId="{D8FA12C1-D307-4111-B50D-F2DBEC211ED1}">
      <dsp:nvSpPr>
        <dsp:cNvPr id="0" name=""/>
        <dsp:cNvSpPr/>
      </dsp:nvSpPr>
      <dsp:spPr>
        <a:xfrm>
          <a:off x="4445548" y="1535833"/>
          <a:ext cx="1011446" cy="10114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Support and Operation</a:t>
          </a:r>
        </a:p>
      </dsp:txBody>
      <dsp:txXfrm>
        <a:off x="4593671" y="1683956"/>
        <a:ext cx="715200" cy="715200"/>
      </dsp:txXfrm>
    </dsp:sp>
    <dsp:sp modelId="{E102FDA0-D48A-4814-9250-23C2E3721E95}">
      <dsp:nvSpPr>
        <dsp:cNvPr id="0" name=""/>
        <dsp:cNvSpPr/>
      </dsp:nvSpPr>
      <dsp:spPr>
        <a:xfrm>
          <a:off x="2911370" y="3070011"/>
          <a:ext cx="1011446" cy="10114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Performance Evaluation</a:t>
          </a:r>
        </a:p>
      </dsp:txBody>
      <dsp:txXfrm>
        <a:off x="3059493" y="3218134"/>
        <a:ext cx="715200" cy="715200"/>
      </dsp:txXfrm>
    </dsp:sp>
    <dsp:sp modelId="{31114000-1B22-4582-9F93-50055EEE60D9}">
      <dsp:nvSpPr>
        <dsp:cNvPr id="0" name=""/>
        <dsp:cNvSpPr/>
      </dsp:nvSpPr>
      <dsp:spPr>
        <a:xfrm>
          <a:off x="1377192" y="1535833"/>
          <a:ext cx="1011446" cy="10114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Improvement</a:t>
          </a:r>
        </a:p>
      </dsp:txBody>
      <dsp:txXfrm>
        <a:off x="1525315" y="1683956"/>
        <a:ext cx="715200" cy="7152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446CC2-1742-4157-BEBD-8CCF1DD92349}">
      <dsp:nvSpPr>
        <dsp:cNvPr id="0" name=""/>
        <dsp:cNvSpPr/>
      </dsp:nvSpPr>
      <dsp:spPr>
        <a:xfrm>
          <a:off x="1846504" y="470966"/>
          <a:ext cx="3141179" cy="3141179"/>
        </a:xfrm>
        <a:prstGeom prst="blockArc">
          <a:avLst>
            <a:gd name="adj1" fmla="val 10800000"/>
            <a:gd name="adj2" fmla="val 162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3A1ED-35B5-489C-B1EA-A5457CFC807A}">
      <dsp:nvSpPr>
        <dsp:cNvPr id="0" name=""/>
        <dsp:cNvSpPr/>
      </dsp:nvSpPr>
      <dsp:spPr>
        <a:xfrm>
          <a:off x="1846504" y="470966"/>
          <a:ext cx="3141179" cy="3141179"/>
        </a:xfrm>
        <a:prstGeom prst="blockArc">
          <a:avLst>
            <a:gd name="adj1" fmla="val 5400000"/>
            <a:gd name="adj2" fmla="val 108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CF1E89-F7B4-40EA-B217-46E95427E6C8}">
      <dsp:nvSpPr>
        <dsp:cNvPr id="0" name=""/>
        <dsp:cNvSpPr/>
      </dsp:nvSpPr>
      <dsp:spPr>
        <a:xfrm>
          <a:off x="1846504" y="470966"/>
          <a:ext cx="3141179" cy="3141179"/>
        </a:xfrm>
        <a:prstGeom prst="blockArc">
          <a:avLst>
            <a:gd name="adj1" fmla="val 0"/>
            <a:gd name="adj2" fmla="val 54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9D4804-6E03-4EC2-A918-DDB55D4F0456}">
      <dsp:nvSpPr>
        <dsp:cNvPr id="0" name=""/>
        <dsp:cNvSpPr/>
      </dsp:nvSpPr>
      <dsp:spPr>
        <a:xfrm>
          <a:off x="1846504" y="470966"/>
          <a:ext cx="3141179" cy="3141179"/>
        </a:xfrm>
        <a:prstGeom prst="blockArc">
          <a:avLst>
            <a:gd name="adj1" fmla="val 16200000"/>
            <a:gd name="adj2" fmla="val 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4A05C-51DC-4B18-8A84-F340D82F4F41}">
      <dsp:nvSpPr>
        <dsp:cNvPr id="0" name=""/>
        <dsp:cNvSpPr/>
      </dsp:nvSpPr>
      <dsp:spPr>
        <a:xfrm>
          <a:off x="2712305" y="1314400"/>
          <a:ext cx="1444923" cy="1444923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Leadership and participation</a:t>
          </a:r>
        </a:p>
      </dsp:txBody>
      <dsp:txXfrm>
        <a:off x="2923909" y="1526004"/>
        <a:ext cx="1021715" cy="1021715"/>
      </dsp:txXfrm>
    </dsp:sp>
    <dsp:sp modelId="{4A7E69BD-BC44-49BC-AC8B-66F4627033B4}">
      <dsp:nvSpPr>
        <dsp:cNvPr id="0" name=""/>
        <dsp:cNvSpPr/>
      </dsp:nvSpPr>
      <dsp:spPr>
        <a:xfrm>
          <a:off x="2911370" y="1655"/>
          <a:ext cx="1011446" cy="10114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Planning</a:t>
          </a:r>
        </a:p>
      </dsp:txBody>
      <dsp:txXfrm>
        <a:off x="3059493" y="149778"/>
        <a:ext cx="715200" cy="715200"/>
      </dsp:txXfrm>
    </dsp:sp>
    <dsp:sp modelId="{D8FA12C1-D307-4111-B50D-F2DBEC211ED1}">
      <dsp:nvSpPr>
        <dsp:cNvPr id="0" name=""/>
        <dsp:cNvSpPr/>
      </dsp:nvSpPr>
      <dsp:spPr>
        <a:xfrm>
          <a:off x="4445548" y="1535833"/>
          <a:ext cx="1011446" cy="10114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Support and Operation</a:t>
          </a:r>
        </a:p>
      </dsp:txBody>
      <dsp:txXfrm>
        <a:off x="4593671" y="1683956"/>
        <a:ext cx="715200" cy="715200"/>
      </dsp:txXfrm>
    </dsp:sp>
    <dsp:sp modelId="{E102FDA0-D48A-4814-9250-23C2E3721E95}">
      <dsp:nvSpPr>
        <dsp:cNvPr id="0" name=""/>
        <dsp:cNvSpPr/>
      </dsp:nvSpPr>
      <dsp:spPr>
        <a:xfrm>
          <a:off x="2911370" y="3070011"/>
          <a:ext cx="1011446" cy="10114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Performance Evaluation</a:t>
          </a:r>
        </a:p>
      </dsp:txBody>
      <dsp:txXfrm>
        <a:off x="3059493" y="3218134"/>
        <a:ext cx="715200" cy="715200"/>
      </dsp:txXfrm>
    </dsp:sp>
    <dsp:sp modelId="{31114000-1B22-4582-9F93-50055EEE60D9}">
      <dsp:nvSpPr>
        <dsp:cNvPr id="0" name=""/>
        <dsp:cNvSpPr/>
      </dsp:nvSpPr>
      <dsp:spPr>
        <a:xfrm>
          <a:off x="1377192" y="1535833"/>
          <a:ext cx="1011446" cy="10114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Improvement</a:t>
          </a:r>
        </a:p>
      </dsp:txBody>
      <dsp:txXfrm>
        <a:off x="1525315" y="1683956"/>
        <a:ext cx="715200" cy="715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5ef6e01a56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5ef6e01a56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1411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5ef6e01a56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5ef6e01a56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5948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9192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2131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2927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2" name="Google Shape;8872;g5e2a05bcb3_1_18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3" name="Google Shape;8873;g5e2a05bcb3_1_18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89700" y="-20175"/>
            <a:ext cx="4094650" cy="5190575"/>
          </a:xfrm>
          <a:custGeom>
            <a:avLst/>
            <a:gdLst/>
            <a:ahLst/>
            <a:cxnLst/>
            <a:rect l="l" t="t" r="r" b="b"/>
            <a:pathLst>
              <a:path w="163786" h="207623" extrusionOk="0">
                <a:moveTo>
                  <a:pt x="0" y="0"/>
                </a:moveTo>
                <a:lnTo>
                  <a:pt x="26895" y="207623"/>
                </a:lnTo>
                <a:lnTo>
                  <a:pt x="163786" y="207623"/>
                </a:lnTo>
                <a:lnTo>
                  <a:pt x="163786" y="53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863802" y="1290175"/>
            <a:ext cx="36396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 Sans ExtraBold"/>
              <a:buNone/>
              <a:defRPr sz="30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1302" y="2757622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  <a:defRPr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51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CUSTOM_15_1_1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63" name="Google Shape;63;p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64" name="Google Shape;64;p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65;p8"/>
          <p:cNvSpPr txBox="1">
            <a:spLocks noGrp="1"/>
          </p:cNvSpPr>
          <p:nvPr>
            <p:ph type="ctrTitle"/>
          </p:nvPr>
        </p:nvSpPr>
        <p:spPr>
          <a:xfrm>
            <a:off x="610871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ctrTitle" idx="2"/>
          </p:nvPr>
        </p:nvSpPr>
        <p:spPr>
          <a:xfrm>
            <a:off x="5739302" y="1659506"/>
            <a:ext cx="2900100" cy="9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ubTitle" idx="1"/>
          </p:nvPr>
        </p:nvSpPr>
        <p:spPr>
          <a:xfrm>
            <a:off x="5739302" y="2513494"/>
            <a:ext cx="25050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">
  <p:cSld name="CUSTOM_15_1_1_2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ctrTitle"/>
          </p:nvPr>
        </p:nvSpPr>
        <p:spPr>
          <a:xfrm>
            <a:off x="610871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22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/>
          <p:nvPr/>
        </p:nvSpPr>
        <p:spPr>
          <a:xfrm flipH="1">
            <a:off x="4308501" y="-410756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4"/>
          <p:cNvSpPr/>
          <p:nvPr/>
        </p:nvSpPr>
        <p:spPr>
          <a:xfrm flipH="1">
            <a:off x="7518426" y="-410756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 flipH="1">
            <a:off x="5526018" y="1652050"/>
            <a:ext cx="17316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 ExtraBold"/>
              <a:buNone/>
              <a:defRPr sz="18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ctrTitle" idx="2"/>
          </p:nvPr>
        </p:nvSpPr>
        <p:spPr>
          <a:xfrm>
            <a:off x="3999944" y="2355535"/>
            <a:ext cx="3281400" cy="80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7" r:id="rId3"/>
    <p:sldLayoutId id="2147483660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orient="horz" pos="340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2"/>
          <p:cNvPicPr preferRelativeResize="0"/>
          <p:nvPr/>
        </p:nvPicPr>
        <p:blipFill>
          <a:blip r:embed="rId4"/>
          <a:srcRect/>
          <a:stretch/>
        </p:blipFill>
        <p:spPr>
          <a:xfrm>
            <a:off x="-721154" y="-5644"/>
            <a:ext cx="7714518" cy="514301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2"/>
          <p:cNvSpPr/>
          <p:nvPr/>
        </p:nvSpPr>
        <p:spPr>
          <a:xfrm>
            <a:off x="5049350" y="-30379"/>
            <a:ext cx="4094650" cy="5190575"/>
          </a:xfrm>
          <a:custGeom>
            <a:avLst/>
            <a:gdLst/>
            <a:ahLst/>
            <a:cxnLst/>
            <a:rect l="l" t="t" r="r" b="b"/>
            <a:pathLst>
              <a:path w="163786" h="207623" extrusionOk="0">
                <a:moveTo>
                  <a:pt x="0" y="0"/>
                </a:moveTo>
                <a:lnTo>
                  <a:pt x="26895" y="207623"/>
                </a:lnTo>
                <a:lnTo>
                  <a:pt x="163786" y="207623"/>
                </a:lnTo>
                <a:lnTo>
                  <a:pt x="163786" y="538"/>
                </a:lnTo>
                <a:close/>
              </a:path>
            </a:pathLst>
          </a:custGeom>
          <a:solidFill>
            <a:srgbClr val="143A78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20" name="Google Shape;120;p22"/>
          <p:cNvSpPr/>
          <p:nvPr/>
        </p:nvSpPr>
        <p:spPr>
          <a:xfrm flipH="1">
            <a:off x="5919500" y="-211062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41E86B2E-8BF7-4923-AE8E-60A291615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1851" y="4642669"/>
            <a:ext cx="1469571" cy="335124"/>
          </a:xfrm>
          <a:prstGeom prst="rect">
            <a:avLst/>
          </a:prstGeom>
        </p:spPr>
      </p:pic>
      <p:sp>
        <p:nvSpPr>
          <p:cNvPr id="14" name="Google Shape;118;p22">
            <a:extLst>
              <a:ext uri="{FF2B5EF4-FFF2-40B4-BE49-F238E27FC236}">
                <a16:creationId xmlns:a16="http://schemas.microsoft.com/office/drawing/2014/main" id="{11D91250-CC65-4EE3-9A0D-233EC290AF2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649322" y="2543594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HelveticaNeueLT Pro 55 Roman" panose="020B0804020202020204" pitchFamily="34" charset="0"/>
              </a:rPr>
              <a:t>SYSTEMS WORKSHOP</a:t>
            </a:r>
            <a:endParaRPr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15" name="Google Shape;119;p22">
            <a:extLst>
              <a:ext uri="{FF2B5EF4-FFF2-40B4-BE49-F238E27FC236}">
                <a16:creationId xmlns:a16="http://schemas.microsoft.com/office/drawing/2014/main" id="{11CCE444-E850-4A37-8FF1-C36D54445A5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274259" y="1298340"/>
            <a:ext cx="3759822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SUBCONTRACTOR ENGAGEMENT</a:t>
            </a:r>
            <a:endParaRPr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16" name="Google Shape;118;p22">
            <a:extLst>
              <a:ext uri="{FF2B5EF4-FFF2-40B4-BE49-F238E27FC236}">
                <a16:creationId xmlns:a16="http://schemas.microsoft.com/office/drawing/2014/main" id="{788E836B-8B05-42E8-B0AF-67CDC5F9EA3A}"/>
              </a:ext>
            </a:extLst>
          </p:cNvPr>
          <p:cNvSpPr txBox="1">
            <a:spLocks/>
          </p:cNvSpPr>
          <p:nvPr/>
        </p:nvSpPr>
        <p:spPr>
          <a:xfrm>
            <a:off x="3598850" y="1478294"/>
            <a:ext cx="4352100" cy="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  <a:defRPr sz="12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0" indent="0"/>
            <a:r>
              <a:rPr lang="en-US" dirty="0">
                <a:latin typeface="HelveticaNeueLT Pro 55 Roman" panose="020B0804020202020204" pitchFamily="34" charset="0"/>
              </a:rPr>
              <a:t>GLOBAL SAFETY TIME OUT 2022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2"/>
          <p:cNvSpPr/>
          <p:nvPr/>
        </p:nvSpPr>
        <p:spPr>
          <a:xfrm>
            <a:off x="-1061576" y="1080595"/>
            <a:ext cx="3979200" cy="3447600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2"/>
          <p:cNvSpPr/>
          <p:nvPr/>
        </p:nvSpPr>
        <p:spPr>
          <a:xfrm>
            <a:off x="1457049" y="1536841"/>
            <a:ext cx="2769000" cy="23991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303" name="Google Shape;303;p32"/>
          <p:cNvSpPr/>
          <p:nvPr/>
        </p:nvSpPr>
        <p:spPr>
          <a:xfrm>
            <a:off x="3994651" y="911554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304" name="Google Shape;304;p32"/>
          <p:cNvSpPr/>
          <p:nvPr/>
        </p:nvSpPr>
        <p:spPr>
          <a:xfrm>
            <a:off x="3994620" y="2859741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348" name="Google Shape;348;p32"/>
          <p:cNvSpPr txBox="1">
            <a:spLocks noGrp="1"/>
          </p:cNvSpPr>
          <p:nvPr>
            <p:ph type="ctrTitle" idx="4294967295"/>
          </p:nvPr>
        </p:nvSpPr>
        <p:spPr>
          <a:xfrm flipH="1">
            <a:off x="1282275" y="1583037"/>
            <a:ext cx="3118547" cy="4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3</a:t>
            </a:r>
            <a:br>
              <a:rPr lang="en" dirty="0">
                <a:solidFill>
                  <a:schemeClr val="lt1"/>
                </a:solidFill>
                <a:latin typeface="HelveticaNeueLT Pro 55 Roman" panose="020B0804020202020204" pitchFamily="34" charset="0"/>
              </a:rPr>
            </a:br>
            <a:r>
              <a:rPr lang="en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CHALLENGES</a:t>
            </a:r>
            <a:endParaRPr sz="12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89" name="Google Shape;353;p32">
            <a:extLst>
              <a:ext uri="{FF2B5EF4-FFF2-40B4-BE49-F238E27FC236}">
                <a16:creationId xmlns:a16="http://schemas.microsoft.com/office/drawing/2014/main" id="{F32991B1-B45A-452D-ADFE-F2F6C13CAEBF}"/>
              </a:ext>
            </a:extLst>
          </p:cNvPr>
          <p:cNvSpPr txBox="1">
            <a:spLocks/>
          </p:cNvSpPr>
          <p:nvPr/>
        </p:nvSpPr>
        <p:spPr>
          <a:xfrm flipH="1">
            <a:off x="4077267" y="1358921"/>
            <a:ext cx="1765378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SYSTEMS</a:t>
            </a:r>
          </a:p>
        </p:txBody>
      </p:sp>
      <p:sp>
        <p:nvSpPr>
          <p:cNvPr id="90" name="Google Shape;353;p32">
            <a:extLst>
              <a:ext uri="{FF2B5EF4-FFF2-40B4-BE49-F238E27FC236}">
                <a16:creationId xmlns:a16="http://schemas.microsoft.com/office/drawing/2014/main" id="{90F3D8DF-913F-4A8D-8C88-33D4FCA12FF7}"/>
              </a:ext>
            </a:extLst>
          </p:cNvPr>
          <p:cNvSpPr txBox="1">
            <a:spLocks/>
          </p:cNvSpPr>
          <p:nvPr/>
        </p:nvSpPr>
        <p:spPr>
          <a:xfrm flipH="1">
            <a:off x="3831009" y="3283972"/>
            <a:ext cx="2257894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MOTIVATION</a:t>
            </a:r>
          </a:p>
        </p:txBody>
      </p:sp>
      <p:pic>
        <p:nvPicPr>
          <p:cNvPr id="99" name="Picture 98" descr="Logo&#10;&#10;Description automatically generated">
            <a:extLst>
              <a:ext uri="{FF2B5EF4-FFF2-40B4-BE49-F238E27FC236}">
                <a16:creationId xmlns:a16="http://schemas.microsoft.com/office/drawing/2014/main" id="{DB3B3A63-F992-46B8-B0B1-D5B714FDA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sp>
        <p:nvSpPr>
          <p:cNvPr id="20" name="Google Shape;303;p32">
            <a:extLst>
              <a:ext uri="{FF2B5EF4-FFF2-40B4-BE49-F238E27FC236}">
                <a16:creationId xmlns:a16="http://schemas.microsoft.com/office/drawing/2014/main" id="{208D133C-0691-4137-A4C5-D56E25FD5E4B}"/>
              </a:ext>
            </a:extLst>
          </p:cNvPr>
          <p:cNvSpPr/>
          <p:nvPr/>
        </p:nvSpPr>
        <p:spPr>
          <a:xfrm>
            <a:off x="5753451" y="1885648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21" name="Google Shape;353;p32">
            <a:extLst>
              <a:ext uri="{FF2B5EF4-FFF2-40B4-BE49-F238E27FC236}">
                <a16:creationId xmlns:a16="http://schemas.microsoft.com/office/drawing/2014/main" id="{AEADCDB5-1268-4226-8B19-7A06672CA88C}"/>
              </a:ext>
            </a:extLst>
          </p:cNvPr>
          <p:cNvSpPr txBox="1">
            <a:spLocks/>
          </p:cNvSpPr>
          <p:nvPr/>
        </p:nvSpPr>
        <p:spPr>
          <a:xfrm flipH="1">
            <a:off x="5615727" y="2306711"/>
            <a:ext cx="2257894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CLIMATE</a:t>
            </a:r>
          </a:p>
        </p:txBody>
      </p:sp>
      <p:pic>
        <p:nvPicPr>
          <p:cNvPr id="12" name="Graphic 11" descr="Blockchain with solid fill">
            <a:extLst>
              <a:ext uri="{FF2B5EF4-FFF2-40B4-BE49-F238E27FC236}">
                <a16:creationId xmlns:a16="http://schemas.microsoft.com/office/drawing/2014/main" id="{B9E21798-6A76-458F-9BBA-E775F2815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2756" y="1689307"/>
            <a:ext cx="914400" cy="914400"/>
          </a:xfrm>
          <a:prstGeom prst="rect">
            <a:avLst/>
          </a:prstGeom>
        </p:spPr>
      </p:pic>
      <p:pic>
        <p:nvPicPr>
          <p:cNvPr id="14" name="Graphic 13" descr="Hero Female with solid fill">
            <a:extLst>
              <a:ext uri="{FF2B5EF4-FFF2-40B4-BE49-F238E27FC236}">
                <a16:creationId xmlns:a16="http://schemas.microsoft.com/office/drawing/2014/main" id="{E6D134BC-7056-44FC-9F79-18A8D71BE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7147" y="3629280"/>
            <a:ext cx="914400" cy="914400"/>
          </a:xfrm>
          <a:prstGeom prst="rect">
            <a:avLst/>
          </a:prstGeom>
        </p:spPr>
      </p:pic>
      <p:pic>
        <p:nvPicPr>
          <p:cNvPr id="16" name="Graphic 15" descr="Cycle with people with solid fill">
            <a:extLst>
              <a:ext uri="{FF2B5EF4-FFF2-40B4-BE49-F238E27FC236}">
                <a16:creationId xmlns:a16="http://schemas.microsoft.com/office/drawing/2014/main" id="{8A727188-FC6D-4DEC-8715-D7E3895818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25019" y="2606459"/>
            <a:ext cx="1036845" cy="103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05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2"/>
          <p:cNvSpPr/>
          <p:nvPr/>
        </p:nvSpPr>
        <p:spPr>
          <a:xfrm>
            <a:off x="-1061576" y="1080595"/>
            <a:ext cx="3979200" cy="3447600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2"/>
          <p:cNvSpPr/>
          <p:nvPr/>
        </p:nvSpPr>
        <p:spPr>
          <a:xfrm>
            <a:off x="1457049" y="1536841"/>
            <a:ext cx="2769000" cy="23991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303" name="Google Shape;303;p32"/>
          <p:cNvSpPr/>
          <p:nvPr/>
        </p:nvSpPr>
        <p:spPr>
          <a:xfrm>
            <a:off x="3994651" y="911554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304" name="Google Shape;304;p32"/>
          <p:cNvSpPr/>
          <p:nvPr/>
        </p:nvSpPr>
        <p:spPr>
          <a:xfrm>
            <a:off x="3994620" y="2859741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348" name="Google Shape;348;p32"/>
          <p:cNvSpPr txBox="1">
            <a:spLocks noGrp="1"/>
          </p:cNvSpPr>
          <p:nvPr>
            <p:ph type="ctrTitle" idx="4294967295"/>
          </p:nvPr>
        </p:nvSpPr>
        <p:spPr>
          <a:xfrm flipH="1">
            <a:off x="1282275" y="1583037"/>
            <a:ext cx="3118547" cy="4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3</a:t>
            </a:r>
            <a:br>
              <a:rPr lang="en" dirty="0">
                <a:solidFill>
                  <a:schemeClr val="lt1"/>
                </a:solidFill>
                <a:latin typeface="HelveticaNeueLT Pro 55 Roman" panose="020B0804020202020204" pitchFamily="34" charset="0"/>
              </a:rPr>
            </a:br>
            <a:r>
              <a:rPr lang="en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CHALLENGES</a:t>
            </a:r>
            <a:endParaRPr sz="12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89" name="Google Shape;353;p32">
            <a:extLst>
              <a:ext uri="{FF2B5EF4-FFF2-40B4-BE49-F238E27FC236}">
                <a16:creationId xmlns:a16="http://schemas.microsoft.com/office/drawing/2014/main" id="{F32991B1-B45A-452D-ADFE-F2F6C13CAEBF}"/>
              </a:ext>
            </a:extLst>
          </p:cNvPr>
          <p:cNvSpPr txBox="1">
            <a:spLocks/>
          </p:cNvSpPr>
          <p:nvPr/>
        </p:nvSpPr>
        <p:spPr>
          <a:xfrm flipH="1">
            <a:off x="4077267" y="1358921"/>
            <a:ext cx="1765378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solidFill>
                  <a:srgbClr val="FF0000"/>
                </a:solidFill>
                <a:latin typeface="HelveticaNeueLT Pro 55 Roman" panose="020B0804020202020204" pitchFamily="34" charset="0"/>
              </a:rPr>
              <a:t>SYSTEMS</a:t>
            </a:r>
          </a:p>
        </p:txBody>
      </p:sp>
      <p:sp>
        <p:nvSpPr>
          <p:cNvPr id="90" name="Google Shape;353;p32">
            <a:extLst>
              <a:ext uri="{FF2B5EF4-FFF2-40B4-BE49-F238E27FC236}">
                <a16:creationId xmlns:a16="http://schemas.microsoft.com/office/drawing/2014/main" id="{90F3D8DF-913F-4A8D-8C88-33D4FCA12FF7}"/>
              </a:ext>
            </a:extLst>
          </p:cNvPr>
          <p:cNvSpPr txBox="1">
            <a:spLocks/>
          </p:cNvSpPr>
          <p:nvPr/>
        </p:nvSpPr>
        <p:spPr>
          <a:xfrm flipH="1">
            <a:off x="3831009" y="3283972"/>
            <a:ext cx="2257894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MOTIVATION</a:t>
            </a:r>
          </a:p>
        </p:txBody>
      </p:sp>
      <p:pic>
        <p:nvPicPr>
          <p:cNvPr id="99" name="Picture 98" descr="Logo&#10;&#10;Description automatically generated">
            <a:extLst>
              <a:ext uri="{FF2B5EF4-FFF2-40B4-BE49-F238E27FC236}">
                <a16:creationId xmlns:a16="http://schemas.microsoft.com/office/drawing/2014/main" id="{DB3B3A63-F992-46B8-B0B1-D5B714FDA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sp>
        <p:nvSpPr>
          <p:cNvPr id="20" name="Google Shape;303;p32">
            <a:extLst>
              <a:ext uri="{FF2B5EF4-FFF2-40B4-BE49-F238E27FC236}">
                <a16:creationId xmlns:a16="http://schemas.microsoft.com/office/drawing/2014/main" id="{208D133C-0691-4137-A4C5-D56E25FD5E4B}"/>
              </a:ext>
            </a:extLst>
          </p:cNvPr>
          <p:cNvSpPr/>
          <p:nvPr/>
        </p:nvSpPr>
        <p:spPr>
          <a:xfrm>
            <a:off x="5753451" y="1885648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21" name="Google Shape;353;p32">
            <a:extLst>
              <a:ext uri="{FF2B5EF4-FFF2-40B4-BE49-F238E27FC236}">
                <a16:creationId xmlns:a16="http://schemas.microsoft.com/office/drawing/2014/main" id="{AEADCDB5-1268-4226-8B19-7A06672CA88C}"/>
              </a:ext>
            </a:extLst>
          </p:cNvPr>
          <p:cNvSpPr txBox="1">
            <a:spLocks/>
          </p:cNvSpPr>
          <p:nvPr/>
        </p:nvSpPr>
        <p:spPr>
          <a:xfrm flipH="1">
            <a:off x="5615727" y="2306711"/>
            <a:ext cx="2257894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CLIMATE</a:t>
            </a:r>
          </a:p>
        </p:txBody>
      </p:sp>
      <p:pic>
        <p:nvPicPr>
          <p:cNvPr id="12" name="Graphic 11" descr="Blockchain with solid fill">
            <a:extLst>
              <a:ext uri="{FF2B5EF4-FFF2-40B4-BE49-F238E27FC236}">
                <a16:creationId xmlns:a16="http://schemas.microsoft.com/office/drawing/2014/main" id="{B9E21798-6A76-458F-9BBA-E775F2815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2756" y="1689307"/>
            <a:ext cx="914400" cy="914400"/>
          </a:xfrm>
          <a:prstGeom prst="rect">
            <a:avLst/>
          </a:prstGeom>
        </p:spPr>
      </p:pic>
      <p:pic>
        <p:nvPicPr>
          <p:cNvPr id="14" name="Graphic 13" descr="Hero Female with solid fill">
            <a:extLst>
              <a:ext uri="{FF2B5EF4-FFF2-40B4-BE49-F238E27FC236}">
                <a16:creationId xmlns:a16="http://schemas.microsoft.com/office/drawing/2014/main" id="{E6D134BC-7056-44FC-9F79-18A8D71BE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7147" y="3629280"/>
            <a:ext cx="914400" cy="914400"/>
          </a:xfrm>
          <a:prstGeom prst="rect">
            <a:avLst/>
          </a:prstGeom>
        </p:spPr>
      </p:pic>
      <p:pic>
        <p:nvPicPr>
          <p:cNvPr id="16" name="Graphic 15" descr="Cycle with people with solid fill">
            <a:extLst>
              <a:ext uri="{FF2B5EF4-FFF2-40B4-BE49-F238E27FC236}">
                <a16:creationId xmlns:a16="http://schemas.microsoft.com/office/drawing/2014/main" id="{8A727188-FC6D-4DEC-8715-D7E3895818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25019" y="2606459"/>
            <a:ext cx="1036845" cy="103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31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HelveticaNeueLT Pro 55 Roman" panose="020B0804020202020204" pitchFamily="34" charset="0"/>
              </a:rPr>
              <a:t>SUBCONTRACTOR</a:t>
            </a:r>
            <a:br>
              <a:rPr lang="en" sz="2400" dirty="0">
                <a:latin typeface="HelveticaNeueLT Pro 55 Roman" panose="020B0804020202020204" pitchFamily="34" charset="0"/>
              </a:rPr>
            </a:br>
            <a:r>
              <a:rPr lang="en" sz="2400" dirty="0">
                <a:latin typeface="HelveticaNeueLT Pro 55 Roman" panose="020B0804020202020204" pitchFamily="34" charset="0"/>
              </a:rPr>
              <a:t>MANAGEMENT</a:t>
            </a:r>
            <a:br>
              <a:rPr lang="en" sz="2400" dirty="0">
                <a:latin typeface="HelveticaNeueLT Pro 55 Roman" panose="020B0804020202020204" pitchFamily="34" charset="0"/>
              </a:rPr>
            </a:br>
            <a:r>
              <a:rPr lang="en" sz="2400" dirty="0">
                <a:latin typeface="HelveticaNeueLT Pro 55 Roman" panose="020B0804020202020204" pitchFamily="34" charset="0"/>
              </a:rPr>
              <a:t>PROCESS</a:t>
            </a:r>
            <a:endParaRPr sz="24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00CBE0B-7245-476A-AD6E-017A5E48F619}"/>
              </a:ext>
            </a:extLst>
          </p:cNvPr>
          <p:cNvGraphicFramePr/>
          <p:nvPr/>
        </p:nvGraphicFramePr>
        <p:xfrm>
          <a:off x="2471596" y="1213164"/>
          <a:ext cx="6529826" cy="4356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6824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BBB40958-4815-496F-9652-3B342EBB1A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7466941"/>
              </p:ext>
            </p:extLst>
          </p:nvPr>
        </p:nvGraphicFramePr>
        <p:xfrm>
          <a:off x="2309812" y="778598"/>
          <a:ext cx="6834188" cy="4083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Google Shape;201;p28">
            <a:extLst>
              <a:ext uri="{FF2B5EF4-FFF2-40B4-BE49-F238E27FC236}">
                <a16:creationId xmlns:a16="http://schemas.microsoft.com/office/drawing/2014/main" id="{A2000F07-201E-42CB-84ED-3BC6FC3B604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363686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r>
              <a:rPr lang="en-US" sz="2400">
                <a:latin typeface="HelveticaNeueLT Pro 55 Roman" panose="020B0804020202020204" pitchFamily="34" charset="0"/>
              </a:rPr>
              <a:t>SUBCONTRACTOR</a:t>
            </a:r>
            <a:br>
              <a:rPr lang="en-US" sz="2400">
                <a:latin typeface="HelveticaNeueLT Pro 55 Roman" panose="020B0804020202020204" pitchFamily="34" charset="0"/>
              </a:rPr>
            </a:br>
            <a:r>
              <a:rPr lang="en-US" sz="2400">
                <a:latin typeface="HelveticaNeueLT Pro 55 Roman" panose="020B0804020202020204" pitchFamily="34" charset="0"/>
              </a:rPr>
              <a:t>MANAGEMENT</a:t>
            </a:r>
            <a:br>
              <a:rPr lang="en-US" sz="2400">
                <a:latin typeface="HelveticaNeueLT Pro 55 Roman" panose="020B0804020202020204" pitchFamily="34" charset="0"/>
              </a:rPr>
            </a:br>
            <a:r>
              <a:rPr lang="en-US" sz="2400">
                <a:latin typeface="HelveticaNeueLT Pro 55 Roman" panose="020B0804020202020204" pitchFamily="34" charset="0"/>
              </a:rPr>
              <a:t>PROCESS</a:t>
            </a:r>
            <a:endParaRPr lang="en-US" sz="2400" dirty="0">
              <a:latin typeface="HelveticaNeueLT Pro 55 Roman" panose="020B08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156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BBB40958-4815-496F-9652-3B342EBB1A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2740708"/>
              </p:ext>
            </p:extLst>
          </p:nvPr>
        </p:nvGraphicFramePr>
        <p:xfrm>
          <a:off x="2309812" y="778598"/>
          <a:ext cx="6834188" cy="4083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Google Shape;201;p28">
            <a:extLst>
              <a:ext uri="{FF2B5EF4-FFF2-40B4-BE49-F238E27FC236}">
                <a16:creationId xmlns:a16="http://schemas.microsoft.com/office/drawing/2014/main" id="{A92746F0-0C9E-424F-B581-43C1F60C575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HelveticaNeueLT Pro 55 Roman" panose="020B0804020202020204" pitchFamily="34" charset="0"/>
              </a:rPr>
              <a:t>SUBCONTRACTOR</a:t>
            </a:r>
            <a:br>
              <a:rPr lang="en" sz="2400" dirty="0">
                <a:latin typeface="HelveticaNeueLT Pro 55 Roman" panose="020B0804020202020204" pitchFamily="34" charset="0"/>
              </a:rPr>
            </a:br>
            <a:r>
              <a:rPr lang="en" sz="2400" dirty="0">
                <a:latin typeface="HelveticaNeueLT Pro 55 Roman" panose="020B0804020202020204" pitchFamily="34" charset="0"/>
              </a:rPr>
              <a:t>MANAGEMENT</a:t>
            </a:r>
            <a:br>
              <a:rPr lang="en" sz="2400" dirty="0">
                <a:latin typeface="HelveticaNeueLT Pro 55 Roman" panose="020B0804020202020204" pitchFamily="34" charset="0"/>
              </a:rPr>
            </a:br>
            <a:r>
              <a:rPr lang="en" sz="2400" dirty="0">
                <a:latin typeface="HelveticaNeueLT Pro 55 Roman" panose="020B0804020202020204" pitchFamily="34" charset="0"/>
              </a:rPr>
              <a:t>PROCESS</a:t>
            </a:r>
            <a:endParaRPr sz="24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71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40"/>
          <p:cNvPicPr preferRelativeResize="0"/>
          <p:nvPr/>
        </p:nvPicPr>
        <p:blipFill>
          <a:blip r:embed="rId4"/>
          <a:srcRect/>
          <a:stretch/>
        </p:blipFill>
        <p:spPr>
          <a:xfrm>
            <a:off x="-1042389" y="0"/>
            <a:ext cx="77050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0"/>
          <p:cNvSpPr/>
          <p:nvPr/>
        </p:nvSpPr>
        <p:spPr>
          <a:xfrm flipH="1">
            <a:off x="4280894" y="-198484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8" name="Google Shape;468;p40"/>
          <p:cNvSpPr/>
          <p:nvPr/>
        </p:nvSpPr>
        <p:spPr>
          <a:xfrm flipH="1">
            <a:off x="7518426" y="-410756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40"/>
          <p:cNvSpPr txBox="1">
            <a:spLocks noGrp="1"/>
          </p:cNvSpPr>
          <p:nvPr>
            <p:ph type="ctrTitle"/>
          </p:nvPr>
        </p:nvSpPr>
        <p:spPr>
          <a:xfrm flipH="1">
            <a:off x="4802592" y="1985422"/>
            <a:ext cx="2204789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HelveticaNeueLT Pro 55 Roman" panose="020B0804020202020204" pitchFamily="34" charset="0"/>
              </a:rPr>
              <a:t>TIME FOR</a:t>
            </a:r>
            <a:endParaRPr sz="3200" dirty="0">
              <a:latin typeface="HelveticaNeueLT Pro 55 Roman" panose="020B0804020202020204" pitchFamily="34" charset="0"/>
            </a:endParaRPr>
          </a:p>
        </p:txBody>
      </p:sp>
      <p:sp>
        <p:nvSpPr>
          <p:cNvPr id="470" name="Google Shape;470;p40"/>
          <p:cNvSpPr txBox="1">
            <a:spLocks noGrp="1"/>
          </p:cNvSpPr>
          <p:nvPr>
            <p:ph type="ctrTitle" idx="2"/>
          </p:nvPr>
        </p:nvSpPr>
        <p:spPr>
          <a:xfrm>
            <a:off x="4802592" y="2417931"/>
            <a:ext cx="2795954" cy="8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dirty="0" err="1">
                <a:latin typeface="HelveticaNeueLT Pro 45 Lt" panose="020B0403020202020204" pitchFamily="34" charset="0"/>
              </a:rPr>
              <a:t>questions</a:t>
            </a:r>
            <a:r>
              <a:rPr lang="nl-BE" sz="1400" dirty="0">
                <a:latin typeface="HelveticaNeueLT Pro 45 Lt" panose="020B0403020202020204" pitchFamily="34" charset="0"/>
              </a:rPr>
              <a:t>, </a:t>
            </a:r>
            <a:r>
              <a:rPr lang="nl-BE" sz="1400" dirty="0" err="1">
                <a:latin typeface="HelveticaNeueLT Pro 45 Lt" panose="020B0403020202020204" pitchFamily="34" charset="0"/>
              </a:rPr>
              <a:t>discussions</a:t>
            </a:r>
            <a:r>
              <a:rPr lang="nl-BE" sz="1400">
                <a:latin typeface="HelveticaNeueLT Pro 45 Lt" panose="020B0403020202020204" pitchFamily="34" charset="0"/>
              </a:rPr>
              <a:t>, </a:t>
            </a:r>
            <a:r>
              <a:rPr lang="nl-BE" sz="1400" dirty="0" err="1">
                <a:latin typeface="HelveticaNeueLT Pro 45 Lt" panose="020B0403020202020204" pitchFamily="34" charset="0"/>
              </a:rPr>
              <a:t>ideas</a:t>
            </a:r>
            <a:endParaRPr sz="1400" dirty="0">
              <a:latin typeface="HelveticaNeueLT Pro 45 Lt" panose="020B0403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8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6358B720-848D-47B2-9E5D-630FCD790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325" y="2087919"/>
            <a:ext cx="4243349" cy="96766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rketing Newsletter">
  <a:themeElements>
    <a:clrScheme name="Simple Light">
      <a:dk1>
        <a:srgbClr val="143A78"/>
      </a:dk1>
      <a:lt1>
        <a:srgbClr val="F3F3F3"/>
      </a:lt1>
      <a:dk2>
        <a:srgbClr val="D9D9D9"/>
      </a:dk2>
      <a:lt2>
        <a:srgbClr val="2E5FAF"/>
      </a:lt2>
      <a:accent1>
        <a:srgbClr val="143A78"/>
      </a:accent1>
      <a:accent2>
        <a:srgbClr val="0A419B"/>
      </a:accent2>
      <a:accent3>
        <a:srgbClr val="EE5C00"/>
      </a:accent3>
      <a:accent4>
        <a:srgbClr val="6C98DF"/>
      </a:accent4>
      <a:accent5>
        <a:srgbClr val="004BC5"/>
      </a:accent5>
      <a:accent6>
        <a:srgbClr val="143A78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1550</TotalTime>
  <Words>76</Words>
  <Application>Microsoft Office PowerPoint</Application>
  <PresentationFormat>On-screen Show (16:9)</PresentationFormat>
  <Paragraphs>38</Paragraphs>
  <Slides>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Marketing Newsletter</vt:lpstr>
      <vt:lpstr>SlidesGo Final Pages</vt:lpstr>
      <vt:lpstr>SUBCONTRACTOR ENGAGEMENT</vt:lpstr>
      <vt:lpstr>3 CHALLENGES</vt:lpstr>
      <vt:lpstr>3 CHALLENGES</vt:lpstr>
      <vt:lpstr>SUBCONTRACTOR MANAGEMENT PROCESS</vt:lpstr>
      <vt:lpstr>PowerPoint Presentation</vt:lpstr>
      <vt:lpstr>SUBCONTRACTOR MANAGEMENT PROCESS</vt:lpstr>
      <vt:lpstr>TIME FOR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GOING THE  EXTRA MILE</dc:title>
  <dc:creator>Vangeel, Jan</dc:creator>
  <cp:lastModifiedBy>Vangeel, Jan</cp:lastModifiedBy>
  <cp:revision>29</cp:revision>
  <dcterms:modified xsi:type="dcterms:W3CDTF">2022-04-22T08:42:35Z</dcterms:modified>
</cp:coreProperties>
</file>