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14"/>
  </p:notesMasterIdLst>
  <p:sldIdLst>
    <p:sldId id="256" r:id="rId3"/>
    <p:sldId id="259" r:id="rId4"/>
    <p:sldId id="1043" r:id="rId5"/>
    <p:sldId id="1073" r:id="rId6"/>
    <p:sldId id="1074" r:id="rId7"/>
    <p:sldId id="1075" r:id="rId8"/>
    <p:sldId id="1076" r:id="rId9"/>
    <p:sldId id="1078" r:id="rId10"/>
    <p:sldId id="1080" r:id="rId11"/>
    <p:sldId id="1081" r:id="rId12"/>
    <p:sldId id="29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760">
          <p15:clr>
            <a:srgbClr val="9AA0A6"/>
          </p15:clr>
        </p15:guide>
        <p15:guide id="2" pos="4215">
          <p15:clr>
            <a:srgbClr val="9AA0A6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834CF-FE66-40D8-86ED-7C91F5D65336}" v="10" dt="2022-04-07T07:25:46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78"/>
      </p:cViewPr>
      <p:guideLst>
        <p:guide pos="5760"/>
        <p:guide pos="421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geel, Jan" userId="4445f120-a265-4469-b781-8e4228db8b46" providerId="ADAL" clId="{EF8834CF-FE66-40D8-86ED-7C91F5D65336}"/>
    <pc:docChg chg="undo redo custSel addSld delSld modSld sldOrd">
      <pc:chgData name="Vangeel, Jan" userId="4445f120-a265-4469-b781-8e4228db8b46" providerId="ADAL" clId="{EF8834CF-FE66-40D8-86ED-7C91F5D65336}" dt="2022-04-07T07:39:47.090" v="295" actId="47"/>
      <pc:docMkLst>
        <pc:docMk/>
      </pc:docMkLst>
      <pc:sldChg chg="addSp delSp modSp mod">
        <pc:chgData name="Vangeel, Jan" userId="4445f120-a265-4469-b781-8e4228db8b46" providerId="ADAL" clId="{EF8834CF-FE66-40D8-86ED-7C91F5D65336}" dt="2022-04-07T07:24:45.429" v="293" actId="1076"/>
        <pc:sldMkLst>
          <pc:docMk/>
          <pc:sldMk cId="0" sldId="256"/>
        </pc:sldMkLst>
        <pc:spChg chg="add del mod">
          <ac:chgData name="Vangeel, Jan" userId="4445f120-a265-4469-b781-8e4228db8b46" providerId="ADAL" clId="{EF8834CF-FE66-40D8-86ED-7C91F5D65336}" dt="2022-04-07T06:51:11.702" v="15" actId="478"/>
          <ac:spMkLst>
            <pc:docMk/>
            <pc:sldMk cId="0" sldId="256"/>
            <ac:spMk id="4" creationId="{0624E120-2EF4-4CCA-A64A-42EAC63144CB}"/>
          </ac:spMkLst>
        </pc:spChg>
        <pc:spChg chg="add mod">
          <ac:chgData name="Vangeel, Jan" userId="4445f120-a265-4469-b781-8e4228db8b46" providerId="ADAL" clId="{EF8834CF-FE66-40D8-86ED-7C91F5D65336}" dt="2022-04-07T07:24:45.429" v="293" actId="1076"/>
          <ac:spMkLst>
            <pc:docMk/>
            <pc:sldMk cId="0" sldId="256"/>
            <ac:spMk id="11" creationId="{E723766A-9A13-4C25-84CF-21A94157574D}"/>
          </ac:spMkLst>
        </pc:spChg>
        <pc:spChg chg="del">
          <ac:chgData name="Vangeel, Jan" userId="4445f120-a265-4469-b781-8e4228db8b46" providerId="ADAL" clId="{EF8834CF-FE66-40D8-86ED-7C91F5D65336}" dt="2022-04-07T06:51:05.919" v="14" actId="478"/>
          <ac:spMkLst>
            <pc:docMk/>
            <pc:sldMk cId="0" sldId="256"/>
            <ac:spMk id="14" creationId="{11D91250-CC65-4EE3-9A0D-233EC290AF26}"/>
          </ac:spMkLst>
        </pc:spChg>
        <pc:spChg chg="mod">
          <ac:chgData name="Vangeel, Jan" userId="4445f120-a265-4469-b781-8e4228db8b46" providerId="ADAL" clId="{EF8834CF-FE66-40D8-86ED-7C91F5D65336}" dt="2022-04-07T06:50:42.794" v="13" actId="403"/>
          <ac:spMkLst>
            <pc:docMk/>
            <pc:sldMk cId="0" sldId="256"/>
            <ac:spMk id="15" creationId="{11CCE444-E850-4A37-8FF1-C36D54445A5E}"/>
          </ac:spMkLst>
        </pc:spChg>
        <pc:spChg chg="mod">
          <ac:chgData name="Vangeel, Jan" userId="4445f120-a265-4469-b781-8e4228db8b46" providerId="ADAL" clId="{EF8834CF-FE66-40D8-86ED-7C91F5D65336}" dt="2022-04-07T07:24:13.517" v="286" actId="1038"/>
          <ac:spMkLst>
            <pc:docMk/>
            <pc:sldMk cId="0" sldId="256"/>
            <ac:spMk id="16" creationId="{788E836B-8B05-42E8-B0AF-67CDC5F9EA3A}"/>
          </ac:spMkLst>
        </pc:spChg>
      </pc:sldChg>
      <pc:sldChg chg="delSp modSp mod">
        <pc:chgData name="Vangeel, Jan" userId="4445f120-a265-4469-b781-8e4228db8b46" providerId="ADAL" clId="{EF8834CF-FE66-40D8-86ED-7C91F5D65336}" dt="2022-04-07T06:51:38.081" v="19" actId="1076"/>
        <pc:sldMkLst>
          <pc:docMk/>
          <pc:sldMk cId="0" sldId="259"/>
        </pc:sldMkLst>
        <pc:picChg chg="del">
          <ac:chgData name="Vangeel, Jan" userId="4445f120-a265-4469-b781-8e4228db8b46" providerId="ADAL" clId="{EF8834CF-FE66-40D8-86ED-7C91F5D65336}" dt="2022-04-07T06:51:27.443" v="18" actId="478"/>
          <ac:picMkLst>
            <pc:docMk/>
            <pc:sldMk cId="0" sldId="259"/>
            <ac:picMk id="5" creationId="{AD1EC232-8E79-47E6-81AF-D61FA17C2F4E}"/>
          </ac:picMkLst>
        </pc:picChg>
        <pc:picChg chg="mod">
          <ac:chgData name="Vangeel, Jan" userId="4445f120-a265-4469-b781-8e4228db8b46" providerId="ADAL" clId="{EF8834CF-FE66-40D8-86ED-7C91F5D65336}" dt="2022-04-07T06:51:38.081" v="19" actId="1076"/>
          <ac:picMkLst>
            <pc:docMk/>
            <pc:sldMk cId="0" sldId="259"/>
            <ac:picMk id="15" creationId="{45CEEDE9-B730-4AB6-9135-0D91B13E1ED9}"/>
          </ac:picMkLst>
        </pc:picChg>
      </pc:sldChg>
      <pc:sldChg chg="del">
        <pc:chgData name="Vangeel, Jan" userId="4445f120-a265-4469-b781-8e4228db8b46" providerId="ADAL" clId="{EF8834CF-FE66-40D8-86ED-7C91F5D65336}" dt="2022-04-07T06:51:57.011" v="23" actId="47"/>
        <pc:sldMkLst>
          <pc:docMk/>
          <pc:sldMk cId="0" sldId="261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0" sldId="265"/>
        </pc:sldMkLst>
      </pc:sldChg>
      <pc:sldChg chg="del">
        <pc:chgData name="Vangeel, Jan" userId="4445f120-a265-4469-b781-8e4228db8b46" providerId="ADAL" clId="{EF8834CF-FE66-40D8-86ED-7C91F5D65336}" dt="2022-04-07T06:51:17.723" v="16" actId="47"/>
        <pc:sldMkLst>
          <pc:docMk/>
          <pc:sldMk cId="0" sldId="266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0" sldId="274"/>
        </pc:sldMkLst>
      </pc:sldChg>
      <pc:sldChg chg="del">
        <pc:chgData name="Vangeel, Jan" userId="4445f120-a265-4469-b781-8e4228db8b46" providerId="ADAL" clId="{EF8834CF-FE66-40D8-86ED-7C91F5D65336}" dt="2022-04-07T06:51:18.822" v="17" actId="47"/>
        <pc:sldMkLst>
          <pc:docMk/>
          <pc:sldMk cId="4058361236" sldId="1039"/>
        </pc:sldMkLst>
      </pc:sldChg>
      <pc:sldChg chg="addSp delSp modSp mod">
        <pc:chgData name="Vangeel, Jan" userId="4445f120-a265-4469-b781-8e4228db8b46" providerId="ADAL" clId="{EF8834CF-FE66-40D8-86ED-7C91F5D65336}" dt="2022-04-07T06:53:42.191" v="78" actId="20577"/>
        <pc:sldMkLst>
          <pc:docMk/>
          <pc:sldMk cId="2118384873" sldId="1043"/>
        </pc:sldMkLst>
        <pc:spChg chg="add mod">
          <ac:chgData name="Vangeel, Jan" userId="4445f120-a265-4469-b781-8e4228db8b46" providerId="ADAL" clId="{EF8834CF-FE66-40D8-86ED-7C91F5D65336}" dt="2022-04-07T06:53:28.377" v="67" actId="207"/>
          <ac:spMkLst>
            <pc:docMk/>
            <pc:sldMk cId="2118384873" sldId="1043"/>
            <ac:spMk id="2" creationId="{7171E88F-E73E-497D-8B0B-6E6BE925F3B6}"/>
          </ac:spMkLst>
        </pc:spChg>
        <pc:spChg chg="mod">
          <ac:chgData name="Vangeel, Jan" userId="4445f120-a265-4469-b781-8e4228db8b46" providerId="ADAL" clId="{EF8834CF-FE66-40D8-86ED-7C91F5D65336}" dt="2022-04-07T06:53:42.191" v="78" actId="20577"/>
          <ac:spMkLst>
            <pc:docMk/>
            <pc:sldMk cId="2118384873" sldId="1043"/>
            <ac:spMk id="201" creationId="{00000000-0000-0000-0000-000000000000}"/>
          </ac:spMkLst>
        </pc:spChg>
        <pc:picChg chg="del">
          <ac:chgData name="Vangeel, Jan" userId="4445f120-a265-4469-b781-8e4228db8b46" providerId="ADAL" clId="{EF8834CF-FE66-40D8-86ED-7C91F5D65336}" dt="2022-04-07T06:52:49.204" v="24" actId="478"/>
          <ac:picMkLst>
            <pc:docMk/>
            <pc:sldMk cId="2118384873" sldId="1043"/>
            <ac:picMk id="25" creationId="{39661EEC-0484-429E-B96A-95C6DB712626}"/>
          </ac:picMkLst>
        </pc:picChg>
      </pc:sldChg>
      <pc:sldChg chg="del">
        <pc:chgData name="Vangeel, Jan" userId="4445f120-a265-4469-b781-8e4228db8b46" providerId="ADAL" clId="{EF8834CF-FE66-40D8-86ED-7C91F5D65336}" dt="2022-04-07T06:51:48.383" v="20" actId="47"/>
        <pc:sldMkLst>
          <pc:docMk/>
          <pc:sldMk cId="733813490" sldId="1047"/>
        </pc:sldMkLst>
      </pc:sldChg>
      <pc:sldChg chg="del">
        <pc:chgData name="Vangeel, Jan" userId="4445f120-a265-4469-b781-8e4228db8b46" providerId="ADAL" clId="{EF8834CF-FE66-40D8-86ED-7C91F5D65336}" dt="2022-04-07T06:51:49.922" v="21" actId="47"/>
        <pc:sldMkLst>
          <pc:docMk/>
          <pc:sldMk cId="3838966241" sldId="1048"/>
        </pc:sldMkLst>
      </pc:sldChg>
      <pc:sldChg chg="del">
        <pc:chgData name="Vangeel, Jan" userId="4445f120-a265-4469-b781-8e4228db8b46" providerId="ADAL" clId="{EF8834CF-FE66-40D8-86ED-7C91F5D65336}" dt="2022-04-07T06:51:50.977" v="22" actId="47"/>
        <pc:sldMkLst>
          <pc:docMk/>
          <pc:sldMk cId="3884929514" sldId="1049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3963156347" sldId="1050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02971074" sldId="1051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782305374" sldId="1052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56824963" sldId="1053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455099145" sldId="1054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4031917958" sldId="1055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181518228" sldId="1056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3780939884" sldId="1057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119723834" sldId="1058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131826412" sldId="1059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4145767137" sldId="1060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193149836" sldId="1061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296518948" sldId="1062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1692275260" sldId="1063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3935954104" sldId="1064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150715409" sldId="1065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3788679460" sldId="1067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807921715" sldId="1068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3705311080" sldId="1069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380717382" sldId="1070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351719009" sldId="1071"/>
        </pc:sldMkLst>
      </pc:sldChg>
      <pc:sldChg chg="del">
        <pc:chgData name="Vangeel, Jan" userId="4445f120-a265-4469-b781-8e4228db8b46" providerId="ADAL" clId="{EF8834CF-FE66-40D8-86ED-7C91F5D65336}" dt="2022-04-07T07:23:31.487" v="280" actId="47"/>
        <pc:sldMkLst>
          <pc:docMk/>
          <pc:sldMk cId="2431832673" sldId="1072"/>
        </pc:sldMkLst>
      </pc:sldChg>
      <pc:sldChg chg="modSp add mod">
        <pc:chgData name="Vangeel, Jan" userId="4445f120-a265-4469-b781-8e4228db8b46" providerId="ADAL" clId="{EF8834CF-FE66-40D8-86ED-7C91F5D65336}" dt="2022-04-07T06:55:34.870" v="98" actId="20577"/>
        <pc:sldMkLst>
          <pc:docMk/>
          <pc:sldMk cId="3113018656" sldId="1073"/>
        </pc:sldMkLst>
        <pc:spChg chg="mod">
          <ac:chgData name="Vangeel, Jan" userId="4445f120-a265-4469-b781-8e4228db8b46" providerId="ADAL" clId="{EF8834CF-FE66-40D8-86ED-7C91F5D65336}" dt="2022-04-07T06:55:29.383" v="96" actId="207"/>
          <ac:spMkLst>
            <pc:docMk/>
            <pc:sldMk cId="3113018656" sldId="1073"/>
            <ac:spMk id="2" creationId="{7171E88F-E73E-497D-8B0B-6E6BE925F3B6}"/>
          </ac:spMkLst>
        </pc:spChg>
        <pc:spChg chg="mod">
          <ac:chgData name="Vangeel, Jan" userId="4445f120-a265-4469-b781-8e4228db8b46" providerId="ADAL" clId="{EF8834CF-FE66-40D8-86ED-7C91F5D65336}" dt="2022-04-07T06:55:34.870" v="98" actId="20577"/>
          <ac:spMkLst>
            <pc:docMk/>
            <pc:sldMk cId="3113018656" sldId="1073"/>
            <ac:spMk id="201" creationId="{00000000-0000-0000-0000-000000000000}"/>
          </ac:spMkLst>
        </pc:spChg>
      </pc:sldChg>
      <pc:sldChg chg="addSp delSp modSp add mod modNotesTx">
        <pc:chgData name="Vangeel, Jan" userId="4445f120-a265-4469-b781-8e4228db8b46" providerId="ADAL" clId="{EF8834CF-FE66-40D8-86ED-7C91F5D65336}" dt="2022-04-07T06:59:52.480" v="201" actId="20577"/>
        <pc:sldMkLst>
          <pc:docMk/>
          <pc:sldMk cId="2013361993" sldId="1074"/>
        </pc:sldMkLst>
        <pc:spChg chg="del">
          <ac:chgData name="Vangeel, Jan" userId="4445f120-a265-4469-b781-8e4228db8b46" providerId="ADAL" clId="{EF8834CF-FE66-40D8-86ED-7C91F5D65336}" dt="2022-04-07T06:55:47.028" v="100" actId="478"/>
          <ac:spMkLst>
            <pc:docMk/>
            <pc:sldMk cId="2013361993" sldId="1074"/>
            <ac:spMk id="2" creationId="{7171E88F-E73E-497D-8B0B-6E6BE925F3B6}"/>
          </ac:spMkLst>
        </pc:spChg>
        <pc:picChg chg="add mod">
          <ac:chgData name="Vangeel, Jan" userId="4445f120-a265-4469-b781-8e4228db8b46" providerId="ADAL" clId="{EF8834CF-FE66-40D8-86ED-7C91F5D65336}" dt="2022-04-07T06:59:16.398" v="150" actId="1076"/>
          <ac:picMkLst>
            <pc:docMk/>
            <pc:sldMk cId="2013361993" sldId="1074"/>
            <ac:picMk id="4" creationId="{02576306-B8E7-4DD7-9CB1-33AD7D55C433}"/>
          </ac:picMkLst>
        </pc:picChg>
        <pc:picChg chg="add mod">
          <ac:chgData name="Vangeel, Jan" userId="4445f120-a265-4469-b781-8e4228db8b46" providerId="ADAL" clId="{EF8834CF-FE66-40D8-86ED-7C91F5D65336}" dt="2022-04-07T06:59:07.936" v="149" actId="1076"/>
          <ac:picMkLst>
            <pc:docMk/>
            <pc:sldMk cId="2013361993" sldId="1074"/>
            <ac:picMk id="6" creationId="{F69F0B91-DA69-4E8D-9339-44A9BD3F2F06}"/>
          </ac:picMkLst>
        </pc:picChg>
        <pc:picChg chg="add mod">
          <ac:chgData name="Vangeel, Jan" userId="4445f120-a265-4469-b781-8e4228db8b46" providerId="ADAL" clId="{EF8834CF-FE66-40D8-86ED-7C91F5D65336}" dt="2022-04-07T06:59:05.308" v="148" actId="1076"/>
          <ac:picMkLst>
            <pc:docMk/>
            <pc:sldMk cId="2013361993" sldId="1074"/>
            <ac:picMk id="8" creationId="{DFB26570-EB41-46BB-B0DD-719AFD153642}"/>
          </ac:picMkLst>
        </pc:picChg>
        <pc:picChg chg="add mod">
          <ac:chgData name="Vangeel, Jan" userId="4445f120-a265-4469-b781-8e4228db8b46" providerId="ADAL" clId="{EF8834CF-FE66-40D8-86ED-7C91F5D65336}" dt="2022-04-07T06:59:02.282" v="147" actId="1076"/>
          <ac:picMkLst>
            <pc:docMk/>
            <pc:sldMk cId="2013361993" sldId="1074"/>
            <ac:picMk id="10" creationId="{71EE85B4-25BC-4E14-A7AA-39245802BE20}"/>
          </ac:picMkLst>
        </pc:picChg>
        <pc:picChg chg="add mod">
          <ac:chgData name="Vangeel, Jan" userId="4445f120-a265-4469-b781-8e4228db8b46" providerId="ADAL" clId="{EF8834CF-FE66-40D8-86ED-7C91F5D65336}" dt="2022-04-07T06:58:56.996" v="146" actId="1076"/>
          <ac:picMkLst>
            <pc:docMk/>
            <pc:sldMk cId="2013361993" sldId="1074"/>
            <ac:picMk id="12" creationId="{D5677C3B-97B8-4072-9D21-8A4DEF9671BB}"/>
          </ac:picMkLst>
        </pc:picChg>
        <pc:picChg chg="add mod">
          <ac:chgData name="Vangeel, Jan" userId="4445f120-a265-4469-b781-8e4228db8b46" providerId="ADAL" clId="{EF8834CF-FE66-40D8-86ED-7C91F5D65336}" dt="2022-04-07T06:58:52.452" v="145" actId="1076"/>
          <ac:picMkLst>
            <pc:docMk/>
            <pc:sldMk cId="2013361993" sldId="1074"/>
            <ac:picMk id="14" creationId="{70488E70-47A9-4E92-88D9-AC01D66A346E}"/>
          </ac:picMkLst>
        </pc:picChg>
        <pc:picChg chg="add mod">
          <ac:chgData name="Vangeel, Jan" userId="4445f120-a265-4469-b781-8e4228db8b46" providerId="ADAL" clId="{EF8834CF-FE66-40D8-86ED-7C91F5D65336}" dt="2022-04-07T06:58:15.643" v="139" actId="1076"/>
          <ac:picMkLst>
            <pc:docMk/>
            <pc:sldMk cId="2013361993" sldId="1074"/>
            <ac:picMk id="17" creationId="{F56DF7B9-3B0B-4A77-96B7-EE36B4B91F52}"/>
          </ac:picMkLst>
        </pc:picChg>
        <pc:picChg chg="add mod">
          <ac:chgData name="Vangeel, Jan" userId="4445f120-a265-4469-b781-8e4228db8b46" providerId="ADAL" clId="{EF8834CF-FE66-40D8-86ED-7C91F5D65336}" dt="2022-04-07T06:57:40.166" v="137" actId="1076"/>
          <ac:picMkLst>
            <pc:docMk/>
            <pc:sldMk cId="2013361993" sldId="1074"/>
            <ac:picMk id="19" creationId="{E3F24143-9446-414C-973A-38BDE13BDDE6}"/>
          </ac:picMkLst>
        </pc:picChg>
        <pc:picChg chg="add mod">
          <ac:chgData name="Vangeel, Jan" userId="4445f120-a265-4469-b781-8e4228db8b46" providerId="ADAL" clId="{EF8834CF-FE66-40D8-86ED-7C91F5D65336}" dt="2022-04-07T06:57:34.639" v="136" actId="1076"/>
          <ac:picMkLst>
            <pc:docMk/>
            <pc:sldMk cId="2013361993" sldId="1074"/>
            <ac:picMk id="21" creationId="{53816580-E917-42FD-BF2F-1CAE37BF67BE}"/>
          </ac:picMkLst>
        </pc:picChg>
        <pc:picChg chg="add mod">
          <ac:chgData name="Vangeel, Jan" userId="4445f120-a265-4469-b781-8e4228db8b46" providerId="ADAL" clId="{EF8834CF-FE66-40D8-86ED-7C91F5D65336}" dt="2022-04-07T06:56:54.882" v="126" actId="1076"/>
          <ac:picMkLst>
            <pc:docMk/>
            <pc:sldMk cId="2013361993" sldId="1074"/>
            <ac:picMk id="23" creationId="{C9E30B53-68A1-4C1F-8448-A8C9B7B4F61B}"/>
          </ac:picMkLst>
        </pc:picChg>
      </pc:sldChg>
      <pc:sldChg chg="modSp add mod ord">
        <pc:chgData name="Vangeel, Jan" userId="4445f120-a265-4469-b781-8e4228db8b46" providerId="ADAL" clId="{EF8834CF-FE66-40D8-86ED-7C91F5D65336}" dt="2022-04-07T07:00:56.543" v="216" actId="207"/>
        <pc:sldMkLst>
          <pc:docMk/>
          <pc:sldMk cId="3890217575" sldId="1075"/>
        </pc:sldMkLst>
        <pc:spChg chg="mod">
          <ac:chgData name="Vangeel, Jan" userId="4445f120-a265-4469-b781-8e4228db8b46" providerId="ADAL" clId="{EF8834CF-FE66-40D8-86ED-7C91F5D65336}" dt="2022-04-07T07:00:56.543" v="216" actId="207"/>
          <ac:spMkLst>
            <pc:docMk/>
            <pc:sldMk cId="3890217575" sldId="1075"/>
            <ac:spMk id="2" creationId="{7171E88F-E73E-497D-8B0B-6E6BE925F3B6}"/>
          </ac:spMkLst>
        </pc:spChg>
        <pc:spChg chg="mod">
          <ac:chgData name="Vangeel, Jan" userId="4445f120-a265-4469-b781-8e4228db8b46" providerId="ADAL" clId="{EF8834CF-FE66-40D8-86ED-7C91F5D65336}" dt="2022-04-07T07:00:00.674" v="203" actId="20577"/>
          <ac:spMkLst>
            <pc:docMk/>
            <pc:sldMk cId="3890217575" sldId="1075"/>
            <ac:spMk id="201" creationId="{00000000-0000-0000-0000-000000000000}"/>
          </ac:spMkLst>
        </pc:spChg>
      </pc:sldChg>
      <pc:sldChg chg="modSp add mod">
        <pc:chgData name="Vangeel, Jan" userId="4445f120-a265-4469-b781-8e4228db8b46" providerId="ADAL" clId="{EF8834CF-FE66-40D8-86ED-7C91F5D65336}" dt="2022-04-07T07:03:00.048" v="235" actId="20577"/>
        <pc:sldMkLst>
          <pc:docMk/>
          <pc:sldMk cId="3313470363" sldId="1076"/>
        </pc:sldMkLst>
        <pc:spChg chg="mod">
          <ac:chgData name="Vangeel, Jan" userId="4445f120-a265-4469-b781-8e4228db8b46" providerId="ADAL" clId="{EF8834CF-FE66-40D8-86ED-7C91F5D65336}" dt="2022-04-07T07:03:00.048" v="235" actId="20577"/>
          <ac:spMkLst>
            <pc:docMk/>
            <pc:sldMk cId="3313470363" sldId="1076"/>
            <ac:spMk id="2" creationId="{7171E88F-E73E-497D-8B0B-6E6BE925F3B6}"/>
          </ac:spMkLst>
        </pc:spChg>
        <pc:spChg chg="mod">
          <ac:chgData name="Vangeel, Jan" userId="4445f120-a265-4469-b781-8e4228db8b46" providerId="ADAL" clId="{EF8834CF-FE66-40D8-86ED-7C91F5D65336}" dt="2022-04-07T07:02:45.103" v="233" actId="20577"/>
          <ac:spMkLst>
            <pc:docMk/>
            <pc:sldMk cId="3313470363" sldId="1076"/>
            <ac:spMk id="201" creationId="{00000000-0000-0000-0000-000000000000}"/>
          </ac:spMkLst>
        </pc:spChg>
      </pc:sldChg>
      <pc:sldChg chg="add del">
        <pc:chgData name="Vangeel, Jan" userId="4445f120-a265-4469-b781-8e4228db8b46" providerId="ADAL" clId="{EF8834CF-FE66-40D8-86ED-7C91F5D65336}" dt="2022-04-07T07:39:16.630" v="294" actId="47"/>
        <pc:sldMkLst>
          <pc:docMk/>
          <pc:sldMk cId="3964337196" sldId="1077"/>
        </pc:sldMkLst>
      </pc:sldChg>
      <pc:sldChg chg="modSp add mod">
        <pc:chgData name="Vangeel, Jan" userId="4445f120-a265-4469-b781-8e4228db8b46" providerId="ADAL" clId="{EF8834CF-FE66-40D8-86ED-7C91F5D65336}" dt="2022-04-07T07:13:03.977" v="248" actId="207"/>
        <pc:sldMkLst>
          <pc:docMk/>
          <pc:sldMk cId="3002662999" sldId="1078"/>
        </pc:sldMkLst>
        <pc:spChg chg="mod">
          <ac:chgData name="Vangeel, Jan" userId="4445f120-a265-4469-b781-8e4228db8b46" providerId="ADAL" clId="{EF8834CF-FE66-40D8-86ED-7C91F5D65336}" dt="2022-04-07T07:13:03.977" v="248" actId="207"/>
          <ac:spMkLst>
            <pc:docMk/>
            <pc:sldMk cId="3002662999" sldId="1078"/>
            <ac:spMk id="2" creationId="{7171E88F-E73E-497D-8B0B-6E6BE925F3B6}"/>
          </ac:spMkLst>
        </pc:spChg>
        <pc:spChg chg="mod">
          <ac:chgData name="Vangeel, Jan" userId="4445f120-a265-4469-b781-8e4228db8b46" providerId="ADAL" clId="{EF8834CF-FE66-40D8-86ED-7C91F5D65336}" dt="2022-04-07T07:10:35.555" v="239" actId="20577"/>
          <ac:spMkLst>
            <pc:docMk/>
            <pc:sldMk cId="3002662999" sldId="1078"/>
            <ac:spMk id="201" creationId="{00000000-0000-0000-0000-000000000000}"/>
          </ac:spMkLst>
        </pc:spChg>
      </pc:sldChg>
      <pc:sldChg chg="modSp add del mod">
        <pc:chgData name="Vangeel, Jan" userId="4445f120-a265-4469-b781-8e4228db8b46" providerId="ADAL" clId="{EF8834CF-FE66-40D8-86ED-7C91F5D65336}" dt="2022-04-07T07:39:47.090" v="295" actId="47"/>
        <pc:sldMkLst>
          <pc:docMk/>
          <pc:sldMk cId="4087815102" sldId="1079"/>
        </pc:sldMkLst>
        <pc:spChg chg="mod">
          <ac:chgData name="Vangeel, Jan" userId="4445f120-a265-4469-b781-8e4228db8b46" providerId="ADAL" clId="{EF8834CF-FE66-40D8-86ED-7C91F5D65336}" dt="2022-04-07T07:14:07.565" v="261" actId="207"/>
          <ac:spMkLst>
            <pc:docMk/>
            <pc:sldMk cId="4087815102" sldId="1079"/>
            <ac:spMk id="2" creationId="{7171E88F-E73E-497D-8B0B-6E6BE925F3B6}"/>
          </ac:spMkLst>
        </pc:spChg>
        <pc:spChg chg="mod">
          <ac:chgData name="Vangeel, Jan" userId="4445f120-a265-4469-b781-8e4228db8b46" providerId="ADAL" clId="{EF8834CF-FE66-40D8-86ED-7C91F5D65336}" dt="2022-04-07T07:13:28.729" v="251" actId="20577"/>
          <ac:spMkLst>
            <pc:docMk/>
            <pc:sldMk cId="4087815102" sldId="1079"/>
            <ac:spMk id="201" creationId="{00000000-0000-0000-0000-000000000000}"/>
          </ac:spMkLst>
        </pc:spChg>
      </pc:sldChg>
      <pc:sldChg chg="add">
        <pc:chgData name="Vangeel, Jan" userId="4445f120-a265-4469-b781-8e4228db8b46" providerId="ADAL" clId="{EF8834CF-FE66-40D8-86ED-7C91F5D65336}" dt="2022-04-07T07:14:14.237" v="262" actId="2890"/>
        <pc:sldMkLst>
          <pc:docMk/>
          <pc:sldMk cId="2847527813" sldId="1080"/>
        </pc:sldMkLst>
      </pc:sldChg>
      <pc:sldChg chg="modSp add mod">
        <pc:chgData name="Vangeel, Jan" userId="4445f120-a265-4469-b781-8e4228db8b46" providerId="ADAL" clId="{EF8834CF-FE66-40D8-86ED-7C91F5D65336}" dt="2022-04-07T07:15:06.303" v="279" actId="207"/>
        <pc:sldMkLst>
          <pc:docMk/>
          <pc:sldMk cId="2565091894" sldId="1081"/>
        </pc:sldMkLst>
        <pc:spChg chg="mod">
          <ac:chgData name="Vangeel, Jan" userId="4445f120-a265-4469-b781-8e4228db8b46" providerId="ADAL" clId="{EF8834CF-FE66-40D8-86ED-7C91F5D65336}" dt="2022-04-07T07:15:06.303" v="279" actId="207"/>
          <ac:spMkLst>
            <pc:docMk/>
            <pc:sldMk cId="2565091894" sldId="1081"/>
            <ac:spMk id="2" creationId="{7171E88F-E73E-497D-8B0B-6E6BE925F3B6}"/>
          </ac:spMkLst>
        </pc:spChg>
        <pc:spChg chg="mod">
          <ac:chgData name="Vangeel, Jan" userId="4445f120-a265-4469-b781-8e4228db8b46" providerId="ADAL" clId="{EF8834CF-FE66-40D8-86ED-7C91F5D65336}" dt="2022-04-07T07:14:38.730" v="270" actId="20577"/>
          <ac:spMkLst>
            <pc:docMk/>
            <pc:sldMk cId="2565091894" sldId="1081"/>
            <ac:spMk id="201" creationId="{00000000-0000-0000-0000-000000000000}"/>
          </ac:spMkLst>
        </pc:spChg>
      </pc:sldChg>
      <pc:sldMasterChg chg="delSldLayout">
        <pc:chgData name="Vangeel, Jan" userId="4445f120-a265-4469-b781-8e4228db8b46" providerId="ADAL" clId="{EF8834CF-FE66-40D8-86ED-7C91F5D65336}" dt="2022-04-07T07:23:31.487" v="280" actId="47"/>
        <pc:sldMasterMkLst>
          <pc:docMk/>
          <pc:sldMasterMk cId="0" sldId="2147483666"/>
        </pc:sldMasterMkLst>
        <pc:sldLayoutChg chg="del">
          <pc:chgData name="Vangeel, Jan" userId="4445f120-a265-4469-b781-8e4228db8b46" providerId="ADAL" clId="{EF8834CF-FE66-40D8-86ED-7C91F5D65336}" dt="2022-04-07T07:23:31.487" v="280" actId="47"/>
          <pc:sldLayoutMkLst>
            <pc:docMk/>
            <pc:sldMasterMk cId="0" sldId="2147483666"/>
            <pc:sldLayoutMk cId="0" sldId="2147483650"/>
          </pc:sldLayoutMkLst>
        </pc:sldLayoutChg>
        <pc:sldLayoutChg chg="del">
          <pc:chgData name="Vangeel, Jan" userId="4445f120-a265-4469-b781-8e4228db8b46" providerId="ADAL" clId="{EF8834CF-FE66-40D8-86ED-7C91F5D65336}" dt="2022-04-07T07:23:31.487" v="280" actId="47"/>
          <pc:sldLayoutMkLst>
            <pc:docMk/>
            <pc:sldMasterMk cId="0" sldId="2147483666"/>
            <pc:sldLayoutMk cId="0" sldId="2147483653"/>
          </pc:sldLayoutMkLst>
        </pc:sldLayoutChg>
        <pc:sldLayoutChg chg="del">
          <pc:chgData name="Vangeel, Jan" userId="4445f120-a265-4469-b781-8e4228db8b46" providerId="ADAL" clId="{EF8834CF-FE66-40D8-86ED-7C91F5D65336}" dt="2022-04-07T07:23:31.487" v="280" actId="47"/>
          <pc:sldLayoutMkLst>
            <pc:docMk/>
            <pc:sldMasterMk cId="0" sldId="2147483666"/>
            <pc:sldLayoutMk cId="0" sldId="2147483657"/>
          </pc:sldLayoutMkLst>
        </pc:sldLayoutChg>
        <pc:sldLayoutChg chg="del">
          <pc:chgData name="Vangeel, Jan" userId="4445f120-a265-4469-b781-8e4228db8b46" providerId="ADAL" clId="{EF8834CF-FE66-40D8-86ED-7C91F5D65336}" dt="2022-04-07T07:23:31.487" v="280" actId="47"/>
          <pc:sldLayoutMkLst>
            <pc:docMk/>
            <pc:sldMasterMk cId="0" sldId="2147483666"/>
            <pc:sldLayoutMk cId="0" sldId="2147483660"/>
          </pc:sldLayoutMkLst>
        </pc:sldLayoutChg>
        <pc:sldLayoutChg chg="del">
          <pc:chgData name="Vangeel, Jan" userId="4445f120-a265-4469-b781-8e4228db8b46" providerId="ADAL" clId="{EF8834CF-FE66-40D8-86ED-7C91F5D65336}" dt="2022-04-07T07:23:31.487" v="280" actId="47"/>
          <pc:sldLayoutMkLst>
            <pc:docMk/>
            <pc:sldMasterMk cId="0" sldId="2147483666"/>
            <pc:sldLayoutMk cId="219927796" sldId="214748366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922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2" name="Google Shape;8872;g5e2a05bcb3_1_180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3" name="Google Shape;8873;g5e2a05bcb3_1_180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ef6e01a5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ef6e01a5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299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083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Delete </a:t>
            </a:r>
            <a:r>
              <a:rPr lang="nl-BE" dirty="0" err="1"/>
              <a:t>the</a:t>
            </a:r>
            <a:r>
              <a:rPr lang="nl-BE" dirty="0"/>
              <a:t> LSR </a:t>
            </a:r>
            <a:r>
              <a:rPr lang="nl-BE" dirty="0" err="1"/>
              <a:t>picto’s</a:t>
            </a:r>
            <a:r>
              <a:rPr lang="nl-BE" dirty="0"/>
              <a:t> </a:t>
            </a:r>
            <a:r>
              <a:rPr lang="nl-BE" dirty="0" err="1"/>
              <a:t>which</a:t>
            </a:r>
            <a:r>
              <a:rPr lang="nl-BE" dirty="0"/>
              <a:t> are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applicable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200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473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4966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345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9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089700" y="-20175"/>
            <a:ext cx="4094650" cy="5190575"/>
          </a:xfrm>
          <a:custGeom>
            <a:avLst/>
            <a:gdLst/>
            <a:ahLst/>
            <a:cxnLst/>
            <a:rect l="l" t="t" r="r" b="b"/>
            <a:pathLst>
              <a:path w="163786" h="207623" extrusionOk="0">
                <a:moveTo>
                  <a:pt x="0" y="0"/>
                </a:moveTo>
                <a:lnTo>
                  <a:pt x="26895" y="207623"/>
                </a:lnTo>
                <a:lnTo>
                  <a:pt x="163786" y="207623"/>
                </a:lnTo>
                <a:lnTo>
                  <a:pt x="163786" y="538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863802" y="1290175"/>
            <a:ext cx="36396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 Sans ExtraBold"/>
              <a:buNone/>
              <a:defRPr sz="300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1302" y="2757622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551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CUSTOM_1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 flipH="1">
            <a:off x="-447675" y="-42125"/>
            <a:ext cx="5743575" cy="5200650"/>
          </a:xfrm>
          <a:custGeom>
            <a:avLst/>
            <a:gdLst/>
            <a:ahLst/>
            <a:cxnLst/>
            <a:rect l="l" t="t" r="r" b="b"/>
            <a:pathLst>
              <a:path w="229743" h="208026" extrusionOk="0">
                <a:moveTo>
                  <a:pt x="62865" y="1524"/>
                </a:moveTo>
                <a:lnTo>
                  <a:pt x="0" y="208026"/>
                </a:lnTo>
                <a:lnTo>
                  <a:pt x="229743" y="208026"/>
                </a:lnTo>
                <a:lnTo>
                  <a:pt x="22974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44" name="Google Shape;44;p5"/>
          <p:cNvSpPr txBox="1">
            <a:spLocks noGrp="1"/>
          </p:cNvSpPr>
          <p:nvPr>
            <p:ph type="ctrTitle"/>
          </p:nvPr>
        </p:nvSpPr>
        <p:spPr>
          <a:xfrm>
            <a:off x="630625" y="1659512"/>
            <a:ext cx="3867300" cy="97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1"/>
          </p:nvPr>
        </p:nvSpPr>
        <p:spPr>
          <a:xfrm>
            <a:off x="630625" y="2513488"/>
            <a:ext cx="3340500" cy="9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2">
  <p:cSld name="CUSTOM_15_1_1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63" name="Google Shape;63;p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64" name="Google Shape;64;p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8"/>
          <p:cNvSpPr txBox="1">
            <a:spLocks noGrp="1"/>
          </p:cNvSpPr>
          <p:nvPr>
            <p:ph type="ctrTitle"/>
          </p:nvPr>
        </p:nvSpPr>
        <p:spPr>
          <a:xfrm>
            <a:off x="610871" y="405336"/>
            <a:ext cx="1737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ctrTitle" idx="2"/>
          </p:nvPr>
        </p:nvSpPr>
        <p:spPr>
          <a:xfrm>
            <a:off x="5739302" y="1659506"/>
            <a:ext cx="2900100" cy="97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ubTitle" idx="1"/>
          </p:nvPr>
        </p:nvSpPr>
        <p:spPr>
          <a:xfrm>
            <a:off x="5739302" y="2513494"/>
            <a:ext cx="2505000" cy="9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orient="horz" pos="340">
          <p15:clr>
            <a:srgbClr val="EA4335"/>
          </p15:clr>
        </p15:guide>
        <p15:guide id="3" pos="5306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2"/>
          <p:cNvPicPr preferRelativeResize="0"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21154" y="-5644"/>
            <a:ext cx="7714518" cy="514301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/>
          <p:nvPr/>
        </p:nvSpPr>
        <p:spPr>
          <a:xfrm>
            <a:off x="5049350" y="-30379"/>
            <a:ext cx="4094650" cy="5190575"/>
          </a:xfrm>
          <a:custGeom>
            <a:avLst/>
            <a:gdLst/>
            <a:ahLst/>
            <a:cxnLst/>
            <a:rect l="l" t="t" r="r" b="b"/>
            <a:pathLst>
              <a:path w="163786" h="207623" extrusionOk="0">
                <a:moveTo>
                  <a:pt x="0" y="0"/>
                </a:moveTo>
                <a:lnTo>
                  <a:pt x="26895" y="207623"/>
                </a:lnTo>
                <a:lnTo>
                  <a:pt x="163786" y="207623"/>
                </a:lnTo>
                <a:lnTo>
                  <a:pt x="163786" y="538"/>
                </a:lnTo>
                <a:close/>
              </a:path>
            </a:pathLst>
          </a:custGeom>
          <a:solidFill>
            <a:srgbClr val="143A78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20" name="Google Shape;120;p22"/>
          <p:cNvSpPr/>
          <p:nvPr/>
        </p:nvSpPr>
        <p:spPr>
          <a:xfrm flipH="1">
            <a:off x="5919500" y="-211062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41E86B2E-8BF7-4923-AE8E-60A29161514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2669"/>
            <a:ext cx="1469571" cy="335124"/>
          </a:xfrm>
          <a:prstGeom prst="rect">
            <a:avLst/>
          </a:prstGeom>
        </p:spPr>
      </p:pic>
      <p:sp>
        <p:nvSpPr>
          <p:cNvPr id="15" name="Google Shape;119;p22">
            <a:extLst>
              <a:ext uri="{FF2B5EF4-FFF2-40B4-BE49-F238E27FC236}">
                <a16:creationId xmlns:a16="http://schemas.microsoft.com/office/drawing/2014/main" id="{11CCE444-E850-4A37-8FF1-C36D54445A5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74259" y="1333040"/>
            <a:ext cx="3759822" cy="17475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0" dirty="0">
                <a:solidFill>
                  <a:schemeClr val="lt1"/>
                </a:solidFill>
                <a:latin typeface="HelveticaNeueLT Pro 55 Roman" panose="020B0804020202020204" pitchFamily="34" charset="0"/>
              </a:rPr>
              <a:t>TOOLBOX</a:t>
            </a:r>
            <a:endParaRPr sz="5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sp>
        <p:nvSpPr>
          <p:cNvPr id="16" name="Google Shape;118;p22">
            <a:extLst>
              <a:ext uri="{FF2B5EF4-FFF2-40B4-BE49-F238E27FC236}">
                <a16:creationId xmlns:a16="http://schemas.microsoft.com/office/drawing/2014/main" id="{788E836B-8B05-42E8-B0AF-67CDC5F9EA3A}"/>
              </a:ext>
            </a:extLst>
          </p:cNvPr>
          <p:cNvSpPr txBox="1">
            <a:spLocks/>
          </p:cNvSpPr>
          <p:nvPr/>
        </p:nvSpPr>
        <p:spPr>
          <a:xfrm>
            <a:off x="3694674" y="1674173"/>
            <a:ext cx="4352100" cy="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 sz="12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marR="0" lvl="1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marR="0" lvl="2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marR="0" lvl="3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marR="0" lvl="4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marR="0" lvl="5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marR="0" lvl="6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marR="0" lvl="7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marR="0" lvl="8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pPr marL="0" indent="0"/>
            <a:r>
              <a:rPr lang="en-US" sz="1400" dirty="0">
                <a:latin typeface="HelveticaNeueLT Pro 55 Roman" panose="020B0804020202020204" pitchFamily="34" charset="0"/>
              </a:rPr>
              <a:t>GLOBAL SAFETY TIME OUT</a:t>
            </a:r>
          </a:p>
        </p:txBody>
      </p:sp>
      <p:sp>
        <p:nvSpPr>
          <p:cNvPr id="11" name="Google Shape;118;p22">
            <a:extLst>
              <a:ext uri="{FF2B5EF4-FFF2-40B4-BE49-F238E27FC236}">
                <a16:creationId xmlns:a16="http://schemas.microsoft.com/office/drawing/2014/main" id="{E723766A-9A13-4C25-84CF-21A94157574D}"/>
              </a:ext>
            </a:extLst>
          </p:cNvPr>
          <p:cNvSpPr txBox="1">
            <a:spLocks/>
          </p:cNvSpPr>
          <p:nvPr/>
        </p:nvSpPr>
        <p:spPr>
          <a:xfrm>
            <a:off x="4681981" y="2454841"/>
            <a:ext cx="4352100" cy="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 sz="12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marR="0" lvl="1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marR="0" lvl="2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marR="0" lvl="3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marR="0" lvl="4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marR="0" lvl="5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marR="0" lvl="6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marR="0" lvl="7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marR="0" lvl="8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pPr marL="0" indent="0"/>
            <a:r>
              <a:rPr lang="en-US" sz="1400" dirty="0">
                <a:latin typeface="HelveticaNeueLT Pro 55 Roman" panose="020B0804020202020204" pitchFamily="34" charset="0"/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BONUS QUESTION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61863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On this site, what is the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next accident </a:t>
            </a:r>
            <a:r>
              <a:rPr lang="en-US" sz="3600" b="1" dirty="0"/>
              <a:t>we will have, </a:t>
            </a:r>
          </a:p>
          <a:p>
            <a:r>
              <a:rPr lang="en-US" sz="3600" b="1" dirty="0"/>
              <a:t>where will it happen </a:t>
            </a:r>
          </a:p>
          <a:p>
            <a:r>
              <a:rPr lang="en-US" sz="3600" b="1" dirty="0"/>
              <a:t>and why?</a:t>
            </a:r>
          </a:p>
        </p:txBody>
      </p:sp>
    </p:spTree>
    <p:extLst>
      <p:ext uri="{BB962C8B-B14F-4D97-AF65-F5344CB8AC3E}">
        <p14:creationId xmlns:p14="http://schemas.microsoft.com/office/powerpoint/2010/main" val="256509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8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6358B720-848D-47B2-9E5D-630FCD7901E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325" y="2087919"/>
            <a:ext cx="4243349" cy="96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/>
          <p:nvPr/>
        </p:nvSpPr>
        <p:spPr>
          <a:xfrm flipH="1">
            <a:off x="-447675" y="-42125"/>
            <a:ext cx="5743575" cy="5200650"/>
          </a:xfrm>
          <a:custGeom>
            <a:avLst/>
            <a:gdLst/>
            <a:ahLst/>
            <a:cxnLst/>
            <a:rect l="l" t="t" r="r" b="b"/>
            <a:pathLst>
              <a:path w="229743" h="208026" extrusionOk="0">
                <a:moveTo>
                  <a:pt x="62865" y="1524"/>
                </a:moveTo>
                <a:lnTo>
                  <a:pt x="0" y="208026"/>
                </a:lnTo>
                <a:lnTo>
                  <a:pt x="229743" y="208026"/>
                </a:lnTo>
                <a:lnTo>
                  <a:pt x="22974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60688E3-B945-4AE6-96F9-C428B22FC0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45CEEDE9-B730-4AB6-9135-0D91B13E1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8623" y="718373"/>
            <a:ext cx="3706754" cy="3706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#1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105188" y="2571675"/>
            <a:ext cx="5673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 err="1"/>
              <a:t>What</a:t>
            </a:r>
            <a:r>
              <a:rPr lang="nl-BE" sz="3600" b="1" dirty="0"/>
              <a:t> is “</a:t>
            </a:r>
            <a:r>
              <a:rPr lang="nl-BE" sz="3600" b="1" dirty="0">
                <a:solidFill>
                  <a:schemeClr val="tx1"/>
                </a:solidFill>
              </a:rPr>
              <a:t>safe </a:t>
            </a:r>
            <a:r>
              <a:rPr lang="nl-BE" sz="3600" b="1" dirty="0" err="1">
                <a:solidFill>
                  <a:schemeClr val="tx1"/>
                </a:solidFill>
              </a:rPr>
              <a:t>behavior</a:t>
            </a:r>
            <a:r>
              <a:rPr lang="nl-BE" sz="3600" b="1" dirty="0"/>
              <a:t>”?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838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#2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337081" y="1460188"/>
            <a:ext cx="49808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What are </a:t>
            </a:r>
          </a:p>
          <a:p>
            <a:r>
              <a:rPr lang="en-US" sz="3600" b="1" dirty="0"/>
              <a:t>the </a:t>
            </a:r>
            <a:r>
              <a:rPr lang="en-US" sz="3600" b="1" dirty="0">
                <a:solidFill>
                  <a:schemeClr val="tx1"/>
                </a:solidFill>
              </a:rPr>
              <a:t>Life Saving Rules </a:t>
            </a:r>
          </a:p>
          <a:p>
            <a:r>
              <a:rPr lang="en-US" sz="3600" b="1" dirty="0"/>
              <a:t>that are applicable to </a:t>
            </a:r>
          </a:p>
          <a:p>
            <a:r>
              <a:rPr lang="en-US" sz="3600" b="1" dirty="0"/>
              <a:t>this project (or your </a:t>
            </a:r>
          </a:p>
          <a:p>
            <a:r>
              <a:rPr lang="en-US" sz="3600" b="1" dirty="0"/>
              <a:t>specific activity)?</a:t>
            </a:r>
          </a:p>
        </p:txBody>
      </p:sp>
    </p:spTree>
    <p:extLst>
      <p:ext uri="{BB962C8B-B14F-4D97-AF65-F5344CB8AC3E}">
        <p14:creationId xmlns:p14="http://schemas.microsoft.com/office/powerpoint/2010/main" val="311301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#2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576306-B8E7-4DD7-9CB1-33AD7D55C43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9419" y="989324"/>
            <a:ext cx="2065777" cy="20657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F0B91-DA69-4E8D-9339-44A9BD3F2F0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775" y="978891"/>
            <a:ext cx="2065777" cy="20657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B26570-EB41-46BB-B0DD-719AFD15364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016" y="954993"/>
            <a:ext cx="2065777" cy="20657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EE85B4-25BC-4E14-A7AA-39245802BE2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4743" y="970915"/>
            <a:ext cx="2065777" cy="20657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677C3B-97B8-4072-9D21-8A4DEF9671B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0638" y="970915"/>
            <a:ext cx="2065777" cy="20657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0488E70-47A9-4E92-88D9-AC01D66A346E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6678" y="2782465"/>
            <a:ext cx="2065777" cy="206577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56DF7B9-3B0B-4A77-96B7-EE36B4B91F5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8049" y="2803331"/>
            <a:ext cx="2065777" cy="206577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3F24143-9446-414C-973A-38BDE13BDDE6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0940" y="2740676"/>
            <a:ext cx="2065777" cy="2065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3816580-E917-42FD-BF2F-1CAE37BF67B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3496" y="2788472"/>
            <a:ext cx="2065777" cy="2065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9E30B53-68A1-4C1F-8448-A8C9B7B4F61B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6475" y="2757787"/>
            <a:ext cx="2067525" cy="206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6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#3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371888" y="1791658"/>
            <a:ext cx="45191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Is it always easy </a:t>
            </a:r>
          </a:p>
          <a:p>
            <a:r>
              <a:rPr lang="en-US" sz="3600" b="1" dirty="0"/>
              <a:t>or even possible to </a:t>
            </a:r>
          </a:p>
          <a:p>
            <a:r>
              <a:rPr lang="en-US" sz="3600" b="1" dirty="0"/>
              <a:t>follow them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at all times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021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#4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9041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If you find yourself </a:t>
            </a:r>
          </a:p>
          <a:p>
            <a:r>
              <a:rPr lang="en-US" sz="3600" b="1" dirty="0"/>
              <a:t>in a situation where </a:t>
            </a:r>
          </a:p>
          <a:p>
            <a:r>
              <a:rPr lang="en-US" sz="3600" b="1" dirty="0"/>
              <a:t>it’s not possible to do so,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what should you do then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347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#5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46474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How easy is it </a:t>
            </a:r>
          </a:p>
          <a:p>
            <a:r>
              <a:rPr lang="en-US" sz="3600" b="1" dirty="0"/>
              <a:t>to make a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stop work decision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266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#6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0577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What would you </a:t>
            </a:r>
            <a:r>
              <a:rPr lang="en-US" sz="3600" b="1" dirty="0">
                <a:solidFill>
                  <a:schemeClr val="tx1"/>
                </a:solidFill>
              </a:rPr>
              <a:t>need</a:t>
            </a:r>
            <a:r>
              <a:rPr lang="en-US" sz="3600" b="1" dirty="0"/>
              <a:t> </a:t>
            </a:r>
          </a:p>
          <a:p>
            <a:r>
              <a:rPr lang="en-US" sz="3600" b="1" dirty="0"/>
              <a:t>to easily make </a:t>
            </a:r>
          </a:p>
          <a:p>
            <a:r>
              <a:rPr lang="en-US" sz="3600" b="1" dirty="0"/>
              <a:t>stop work decisions?</a:t>
            </a:r>
          </a:p>
        </p:txBody>
      </p:sp>
    </p:spTree>
    <p:extLst>
      <p:ext uri="{BB962C8B-B14F-4D97-AF65-F5344CB8AC3E}">
        <p14:creationId xmlns:p14="http://schemas.microsoft.com/office/powerpoint/2010/main" val="2847527813"/>
      </p:ext>
    </p:extLst>
  </p:cSld>
  <p:clrMapOvr>
    <a:masterClrMapping/>
  </p:clrMapOvr>
</p:sld>
</file>

<file path=ppt/theme/theme1.xml><?xml version="1.0" encoding="utf-8"?>
<a:theme xmlns:a="http://schemas.openxmlformats.org/drawingml/2006/main" name="Marketing Newsletter">
  <a:themeElements>
    <a:clrScheme name="Simple Light">
      <a:dk1>
        <a:srgbClr val="143A78"/>
      </a:dk1>
      <a:lt1>
        <a:srgbClr val="F3F3F3"/>
      </a:lt1>
      <a:dk2>
        <a:srgbClr val="D9D9D9"/>
      </a:dk2>
      <a:lt2>
        <a:srgbClr val="2E5FAF"/>
      </a:lt2>
      <a:accent1>
        <a:srgbClr val="143A78"/>
      </a:accent1>
      <a:accent2>
        <a:srgbClr val="0A419B"/>
      </a:accent2>
      <a:accent3>
        <a:srgbClr val="EE5C00"/>
      </a:accent3>
      <a:accent4>
        <a:srgbClr val="6C98DF"/>
      </a:accent4>
      <a:accent5>
        <a:srgbClr val="004BC5"/>
      </a:accent5>
      <a:accent6>
        <a:srgbClr val="143A78"/>
      </a:accent6>
      <a:hlink>
        <a:srgbClr val="F3F3F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B44B2582921543A5E62A0C72FCD133" ma:contentTypeVersion="13" ma:contentTypeDescription="Create a new document." ma:contentTypeScope="" ma:versionID="ceab68bd5bf60b2cb8e6696ea9833a4d">
  <xsd:schema xmlns:xsd="http://www.w3.org/2001/XMLSchema" xmlns:xs="http://www.w3.org/2001/XMLSchema" xmlns:p="http://schemas.microsoft.com/office/2006/metadata/properties" xmlns:ns2="fe52d76d-69cf-4730-acc8-88590a9fb2e4" xmlns:ns3="a20cc51b-09ea-49f7-8431-7aa137fb67f9" targetNamespace="http://schemas.microsoft.com/office/2006/metadata/properties" ma:root="true" ma:fieldsID="8cbfb9e9894d2b2c84795289c4422dff" ns2:_="" ns3:_="">
    <xsd:import namespace="fe52d76d-69cf-4730-acc8-88590a9fb2e4"/>
    <xsd:import namespace="a20cc51b-09ea-49f7-8431-7aa137fb67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2d76d-69cf-4730-acc8-88590a9fb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cc51b-09ea-49f7-8431-7aa137fb67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679C24-81D2-4A14-86AA-90037398EAA3}"/>
</file>

<file path=customXml/itemProps2.xml><?xml version="1.0" encoding="utf-8"?>
<ds:datastoreItem xmlns:ds="http://schemas.openxmlformats.org/officeDocument/2006/customXml" ds:itemID="{31E34ED4-C230-49A0-8CA7-900E30F28F4F}"/>
</file>

<file path=customXml/itemProps3.xml><?xml version="1.0" encoding="utf-8"?>
<ds:datastoreItem xmlns:ds="http://schemas.openxmlformats.org/officeDocument/2006/customXml" ds:itemID="{BD22E6A3-C619-4750-B374-3A627CBF3763}"/>
</file>

<file path=docProps/app.xml><?xml version="1.0" encoding="utf-8"?>
<Properties xmlns="http://schemas.openxmlformats.org/officeDocument/2006/extended-properties" xmlns:vt="http://schemas.openxmlformats.org/officeDocument/2006/docPropsVTypes">
  <TotalTime>4452</TotalTime>
  <Words>138</Words>
  <Application>Microsoft Office PowerPoint</Application>
  <PresentationFormat>On-screen Show (16:9)</PresentationFormat>
  <Paragraphs>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Assistant ExtraLight</vt:lpstr>
      <vt:lpstr>HelveticaNeueLT Pro 55 Roman</vt:lpstr>
      <vt:lpstr>Nunito Sans</vt:lpstr>
      <vt:lpstr>Nunito Sans ExtraBold</vt:lpstr>
      <vt:lpstr>Pontano Sans</vt:lpstr>
      <vt:lpstr>Proxima Nova</vt:lpstr>
      <vt:lpstr>Proxima Nova Semibold</vt:lpstr>
      <vt:lpstr>Marketing Newsletter</vt:lpstr>
      <vt:lpstr>SlidesGo Final Pages</vt:lpstr>
      <vt:lpstr>TOOLBOX</vt:lpstr>
      <vt:lpstr>PowerPoint Presentation</vt:lpstr>
      <vt:lpstr>QUESTION #1</vt:lpstr>
      <vt:lpstr>QUESTION #2</vt:lpstr>
      <vt:lpstr>QUESTION #2</vt:lpstr>
      <vt:lpstr>QUESTION #3</vt:lpstr>
      <vt:lpstr>QUESTION #4</vt:lpstr>
      <vt:lpstr>QUESTION #5</vt:lpstr>
      <vt:lpstr>QUESTION #6</vt:lpstr>
      <vt:lpstr>BONUS QUESTION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THE  EXTRA MILE</dc:title>
  <dc:creator>Vangeel, Jan</dc:creator>
  <cp:lastModifiedBy>Vangeel, Jan</cp:lastModifiedBy>
  <cp:revision>28</cp:revision>
  <dcterms:modified xsi:type="dcterms:W3CDTF">2022-04-07T07:39:52Z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0x0101007DB44B2582921543A5E62A0C72FCD133</vt:lpwstr>
  </property>
</Properties>
</file>