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4"/>
  </p:notesMasterIdLst>
  <p:sldIdLst>
    <p:sldId id="256" r:id="rId3"/>
    <p:sldId id="259" r:id="rId4"/>
    <p:sldId id="1043" r:id="rId5"/>
    <p:sldId id="1073" r:id="rId6"/>
    <p:sldId id="1074" r:id="rId7"/>
    <p:sldId id="1075" r:id="rId8"/>
    <p:sldId id="1076" r:id="rId9"/>
    <p:sldId id="1078" r:id="rId10"/>
    <p:sldId id="1079" r:id="rId11"/>
    <p:sldId id="1081" r:id="rId12"/>
    <p:sldId id="29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0">
          <p15:clr>
            <a:srgbClr val="9AA0A6"/>
          </p15:clr>
        </p15:guide>
        <p15:guide id="2" pos="4215">
          <p15:clr>
            <a:srgbClr val="9AA0A6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834CF-FE66-40D8-86ED-7C91F5D65336}" v="10" dt="2022-04-07T07:25:46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78"/>
      </p:cViewPr>
      <p:guideLst>
        <p:guide pos="5760"/>
        <p:guide pos="421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92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2" name="Google Shape;8872;g5e2a05bcb3_1_180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3" name="Google Shape;8873;g5e2a05bcb3_1_180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ef6e01a5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ef6e01a5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299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08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Schrap </a:t>
            </a:r>
            <a:r>
              <a:rPr lang="nl-BE" dirty="0" err="1"/>
              <a:t>de </a:t>
            </a:r>
            <a:r>
              <a:rPr lang="nl-BE" dirty="0"/>
              <a:t>LSR </a:t>
            </a:r>
            <a:r>
              <a:rPr lang="nl-BE" dirty="0" err="1"/>
              <a:t>picto's die niet van toepassing </a:t>
            </a:r>
            <a:r>
              <a:rPr lang="nl-BE" dirty="0"/>
              <a:t>zijn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200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473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4966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45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6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089700" y="-20175"/>
            <a:ext cx="4094650" cy="5190575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863802" y="1290175"/>
            <a:ext cx="36396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 Sans ExtraBold"/>
              <a:buNone/>
              <a:defRPr sz="300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1302" y="27576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CUSTOM_1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 flipH="1">
            <a:off x="-447675" y="-42125"/>
            <a:ext cx="5743575" cy="5200650"/>
          </a:xfrm>
          <a:custGeom>
            <a:avLst/>
            <a:gdLst/>
            <a:ahLst/>
            <a:cxnLst/>
            <a:rect l="l" t="t" r="r" b="b"/>
            <a:pathLst>
              <a:path w="229743" h="208026" extrusionOk="0">
                <a:moveTo>
                  <a:pt x="62865" y="1524"/>
                </a:moveTo>
                <a:lnTo>
                  <a:pt x="0" y="208026"/>
                </a:lnTo>
                <a:lnTo>
                  <a:pt x="229743" y="208026"/>
                </a:lnTo>
                <a:lnTo>
                  <a:pt x="22974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44" name="Google Shape;44;p5"/>
          <p:cNvSpPr txBox="1">
            <a:spLocks noGrp="1"/>
          </p:cNvSpPr>
          <p:nvPr>
            <p:ph type="ctrTitle"/>
          </p:nvPr>
        </p:nvSpPr>
        <p:spPr>
          <a:xfrm>
            <a:off x="630625" y="1659512"/>
            <a:ext cx="3867300" cy="9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630625" y="2513488"/>
            <a:ext cx="3340500" cy="9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2">
  <p:cSld name="CUSTOM_15_1_1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63" name="Google Shape;63;p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64" name="Google Shape;64;p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8"/>
          <p:cNvSpPr txBox="1">
            <a:spLocks noGrp="1"/>
          </p:cNvSpPr>
          <p:nvPr>
            <p:ph type="ctrTitle"/>
          </p:nvPr>
        </p:nvSpPr>
        <p:spPr>
          <a:xfrm>
            <a:off x="610871" y="405336"/>
            <a:ext cx="1737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ctrTitle" idx="2"/>
          </p:nvPr>
        </p:nvSpPr>
        <p:spPr>
          <a:xfrm>
            <a:off x="5739302" y="1659506"/>
            <a:ext cx="2900100" cy="9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ubTitle" idx="1"/>
          </p:nvPr>
        </p:nvSpPr>
        <p:spPr>
          <a:xfrm>
            <a:off x="5739302" y="2513494"/>
            <a:ext cx="2505000" cy="9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orient="horz" pos="340">
          <p15:clr>
            <a:srgbClr val="EA4335"/>
          </p15:clr>
        </p15:guide>
        <p15:guide id="3" pos="5306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21154" y="-5644"/>
            <a:ext cx="7714518" cy="514301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/>
          <p:nvPr/>
        </p:nvSpPr>
        <p:spPr>
          <a:xfrm>
            <a:off x="5049350" y="-30379"/>
            <a:ext cx="4094650" cy="5190575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rgbClr val="143A78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20" name="Google Shape;120;p22"/>
          <p:cNvSpPr/>
          <p:nvPr/>
        </p:nvSpPr>
        <p:spPr>
          <a:xfrm flipH="1">
            <a:off x="5919500" y="-211062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41E86B2E-8BF7-4923-AE8E-60A29161514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2669"/>
            <a:ext cx="1469571" cy="335124"/>
          </a:xfrm>
          <a:prstGeom prst="rect">
            <a:avLst/>
          </a:prstGeom>
        </p:spPr>
      </p:pic>
      <p:sp>
        <p:nvSpPr>
          <p:cNvPr id="15" name="Google Shape;119;p22">
            <a:extLst>
              <a:ext uri="{FF2B5EF4-FFF2-40B4-BE49-F238E27FC236}">
                <a16:creationId xmlns:a16="http://schemas.microsoft.com/office/drawing/2014/main" id="{11CCE444-E850-4A37-8FF1-C36D54445A5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74259" y="1333040"/>
            <a:ext cx="3759822" cy="17475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0" dirty="0">
                <a:solidFill>
                  <a:schemeClr val="lt1"/>
                </a:solidFill>
                <a:latin typeface="HelveticaNeueLT Pro 55 Roman" panose="020B0804020202020204" pitchFamily="34" charset="0"/>
              </a:rPr>
              <a:t>TOOLBOX</a:t>
            </a:r>
            <a:endParaRPr sz="5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sp>
        <p:nvSpPr>
          <p:cNvPr id="16" name="Google Shape;118;p22">
            <a:extLst>
              <a:ext uri="{FF2B5EF4-FFF2-40B4-BE49-F238E27FC236}">
                <a16:creationId xmlns:a16="http://schemas.microsoft.com/office/drawing/2014/main" id="{788E836B-8B05-42E8-B0AF-67CDC5F9EA3A}"/>
              </a:ext>
            </a:extLst>
          </p:cNvPr>
          <p:cNvSpPr txBox="1">
            <a:spLocks/>
          </p:cNvSpPr>
          <p:nvPr/>
        </p:nvSpPr>
        <p:spPr>
          <a:xfrm>
            <a:off x="3694674" y="1674173"/>
            <a:ext cx="43521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 sz="12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marR="0" lvl="1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marR="0" lvl="2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marR="0" lvl="3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marR="0" lvl="4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marR="0" lvl="5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marR="0" lvl="6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marR="0" lvl="7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marR="0" lvl="8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indent="0"/>
            <a:r>
              <a:rPr lang="en-US" sz="1400" dirty="0">
                <a:latin typeface="HelveticaNeueLT Pro 55 Roman" panose="020B0804020202020204" pitchFamily="34" charset="0"/>
              </a:rPr>
              <a:t>GLOBAL SAFETY TIME OUT</a:t>
            </a:r>
          </a:p>
        </p:txBody>
      </p:sp>
      <p:sp>
        <p:nvSpPr>
          <p:cNvPr id="11" name="Google Shape;118;p22">
            <a:extLst>
              <a:ext uri="{FF2B5EF4-FFF2-40B4-BE49-F238E27FC236}">
                <a16:creationId xmlns:a16="http://schemas.microsoft.com/office/drawing/2014/main" id="{E723766A-9A13-4C25-84CF-21A94157574D}"/>
              </a:ext>
            </a:extLst>
          </p:cNvPr>
          <p:cNvSpPr txBox="1">
            <a:spLocks/>
          </p:cNvSpPr>
          <p:nvPr/>
        </p:nvSpPr>
        <p:spPr>
          <a:xfrm>
            <a:off x="4681981" y="2454841"/>
            <a:ext cx="43521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 sz="12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marR="0" lvl="1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marR="0" lvl="2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marR="0" lvl="3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marR="0" lvl="4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marR="0" lvl="5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marR="0" lvl="6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marR="0" lvl="7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marR="0" lvl="8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indent="0"/>
            <a:r>
              <a:rPr lang="en-US" sz="1400" dirty="0">
                <a:latin typeface="HelveticaNeueLT Pro 55 Roman" panose="020B0804020202020204" pitchFamily="34" charset="0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BONUSVRAAG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0834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Op </a:t>
            </a:r>
            <a:r>
              <a:rPr lang="en-US" sz="3600" b="1" dirty="0" err="1"/>
              <a:t>deze</a:t>
            </a:r>
            <a:r>
              <a:rPr lang="en-US" sz="3600" b="1" dirty="0"/>
              <a:t> </a:t>
            </a:r>
            <a:r>
              <a:rPr lang="en-US" sz="3600" b="1" dirty="0" err="1"/>
              <a:t>bouwplaats</a:t>
            </a:r>
            <a:r>
              <a:rPr lang="en-US" sz="3600" b="1" dirty="0"/>
              <a:t>, </a:t>
            </a:r>
          </a:p>
          <a:p>
            <a:r>
              <a:rPr lang="en-US" sz="3600" b="1" dirty="0"/>
              <a:t>wat is het </a:t>
            </a:r>
            <a:r>
              <a:rPr lang="en-US" sz="3600" b="1" dirty="0" err="1">
                <a:solidFill>
                  <a:schemeClr val="tx1"/>
                </a:solidFill>
              </a:rPr>
              <a:t>volgende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3600" b="1" dirty="0" err="1">
                <a:solidFill>
                  <a:schemeClr val="tx1"/>
                </a:solidFill>
              </a:rPr>
              <a:t>ongeluk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/>
              <a:t>dat we </a:t>
            </a:r>
            <a:r>
              <a:rPr lang="en-US" sz="3600" b="1" dirty="0" err="1"/>
              <a:t>zullen</a:t>
            </a:r>
            <a:r>
              <a:rPr lang="en-US" sz="3600" b="1" dirty="0"/>
              <a:t> </a:t>
            </a:r>
          </a:p>
          <a:p>
            <a:r>
              <a:rPr lang="en-US" sz="3600" b="1" dirty="0" err="1"/>
              <a:t>hebben</a:t>
            </a:r>
            <a:r>
              <a:rPr lang="en-US" sz="3600" b="1" dirty="0"/>
              <a:t>, </a:t>
            </a:r>
            <a:r>
              <a:rPr lang="en-US" sz="3600" b="1" dirty="0" err="1"/>
              <a:t>waar</a:t>
            </a:r>
            <a:r>
              <a:rPr lang="en-US" sz="3600" b="1" dirty="0"/>
              <a:t> zal het </a:t>
            </a:r>
          </a:p>
          <a:p>
            <a:r>
              <a:rPr lang="en-US" sz="3600" b="1" dirty="0" err="1"/>
              <a:t>gebeuren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waarom?</a:t>
            </a:r>
          </a:p>
        </p:txBody>
      </p:sp>
    </p:spTree>
    <p:extLst>
      <p:ext uri="{BB962C8B-B14F-4D97-AF65-F5344CB8AC3E}">
        <p14:creationId xmlns:p14="http://schemas.microsoft.com/office/powerpoint/2010/main" val="256509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8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6358B720-848D-47B2-9E5D-630FCD7901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325" y="2087919"/>
            <a:ext cx="4243349" cy="96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/>
          <p:nvPr/>
        </p:nvSpPr>
        <p:spPr>
          <a:xfrm flipH="1">
            <a:off x="-447675" y="-42125"/>
            <a:ext cx="5743575" cy="5200650"/>
          </a:xfrm>
          <a:custGeom>
            <a:avLst/>
            <a:gdLst/>
            <a:ahLst/>
            <a:cxnLst/>
            <a:rect l="l" t="t" r="r" b="b"/>
            <a:pathLst>
              <a:path w="229743" h="208026" extrusionOk="0">
                <a:moveTo>
                  <a:pt x="62865" y="1524"/>
                </a:moveTo>
                <a:lnTo>
                  <a:pt x="0" y="208026"/>
                </a:lnTo>
                <a:lnTo>
                  <a:pt x="229743" y="208026"/>
                </a:lnTo>
                <a:lnTo>
                  <a:pt x="22974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60688E3-B945-4AE6-96F9-C428B22FC0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45CEEDE9-B730-4AB6-9135-0D91B13E1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8623" y="718373"/>
            <a:ext cx="3706754" cy="3706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#1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105188" y="2571675"/>
            <a:ext cx="567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 err="1"/>
              <a:t>Wat </a:t>
            </a:r>
            <a:r>
              <a:rPr lang="nl-BE" sz="3600" b="1" dirty="0"/>
              <a:t>is "</a:t>
            </a:r>
            <a:r>
              <a:rPr lang="nl-BE" sz="3600" b="1" dirty="0">
                <a:solidFill>
                  <a:schemeClr val="tx1"/>
                </a:solidFill>
              </a:rPr>
              <a:t>veilig </a:t>
            </a:r>
            <a:r>
              <a:rPr lang="nl-BE" sz="3600" b="1" dirty="0" err="1">
                <a:solidFill>
                  <a:schemeClr val="tx1"/>
                </a:solidFill>
              </a:rPr>
              <a:t>gedrag</a:t>
            </a:r>
            <a:r>
              <a:rPr lang="nl-BE" sz="3600" b="1" dirty="0"/>
              <a:t>"?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838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#2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337081" y="1460188"/>
            <a:ext cx="60580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Wat zijn </a:t>
            </a:r>
          </a:p>
          <a:p>
            <a:r>
              <a:rPr lang="en-US" sz="3600" b="1" dirty="0"/>
              <a:t>de </a:t>
            </a:r>
            <a:r>
              <a:rPr lang="en-US" sz="3600" b="1" dirty="0">
                <a:solidFill>
                  <a:schemeClr val="tx1"/>
                </a:solidFill>
              </a:rPr>
              <a:t>Life Saving Rules</a:t>
            </a:r>
          </a:p>
          <a:p>
            <a:r>
              <a:rPr lang="en-US" sz="3600" b="1" dirty="0"/>
              <a:t>die van toepassing zijn op </a:t>
            </a:r>
          </a:p>
          <a:p>
            <a:r>
              <a:rPr lang="en-US" sz="3600" b="1" dirty="0"/>
              <a:t>dit project (of </a:t>
            </a:r>
            <a:r>
              <a:rPr lang="en-US" sz="3600" b="1" dirty="0" err="1"/>
              <a:t>jouw</a:t>
            </a:r>
            <a:r>
              <a:rPr lang="en-US" sz="3600" b="1" dirty="0"/>
              <a:t> </a:t>
            </a:r>
          </a:p>
          <a:p>
            <a:r>
              <a:rPr lang="en-US" sz="3600" b="1" dirty="0"/>
              <a:t>specifieke activiteit)?</a:t>
            </a:r>
          </a:p>
        </p:txBody>
      </p:sp>
    </p:spTree>
    <p:extLst>
      <p:ext uri="{BB962C8B-B14F-4D97-AF65-F5344CB8AC3E}">
        <p14:creationId xmlns:p14="http://schemas.microsoft.com/office/powerpoint/2010/main" val="311301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#2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576306-B8E7-4DD7-9CB1-33AD7D55C4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9419" y="989324"/>
            <a:ext cx="2065777" cy="20657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F0B91-DA69-4E8D-9339-44A9BD3F2F0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775" y="978891"/>
            <a:ext cx="2065777" cy="20657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B26570-EB41-46BB-B0DD-719AFD15364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016" y="954993"/>
            <a:ext cx="2065777" cy="20657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EE85B4-25BC-4E14-A7AA-39245802BE2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4743" y="970915"/>
            <a:ext cx="2065777" cy="20657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677C3B-97B8-4072-9D21-8A4DEF9671B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0638" y="970915"/>
            <a:ext cx="2065777" cy="20657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0488E70-47A9-4E92-88D9-AC01D66A346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6678" y="2782465"/>
            <a:ext cx="2065777" cy="20657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6DF7B9-3B0B-4A77-96B7-EE36B4B91F5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049" y="2803331"/>
            <a:ext cx="2065777" cy="20657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3F24143-9446-414C-973A-38BDE13BDDE6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0940" y="2740676"/>
            <a:ext cx="2065777" cy="2065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816580-E917-42FD-BF2F-1CAE37BF67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3496" y="2788472"/>
            <a:ext cx="2065777" cy="2065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E30B53-68A1-4C1F-8448-A8C9B7B4F61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6475" y="2757787"/>
            <a:ext cx="2067525" cy="206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6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#3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371888" y="1791658"/>
            <a:ext cx="54681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Is het altijd gemakkelijk </a:t>
            </a:r>
          </a:p>
          <a:p>
            <a:r>
              <a:rPr lang="en-US" sz="3600" b="1" dirty="0"/>
              <a:t>of zelfs mogelijk om ze</a:t>
            </a:r>
          </a:p>
          <a:p>
            <a:r>
              <a:rPr lang="en-US" sz="3600" b="1" dirty="0" err="1">
                <a:solidFill>
                  <a:schemeClr val="tx1"/>
                </a:solidFill>
              </a:rPr>
              <a:t>te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allen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tijde</a:t>
            </a:r>
            <a:r>
              <a:rPr lang="en-US" sz="3600" b="1" dirty="0"/>
              <a:t> </a:t>
            </a:r>
            <a:r>
              <a:rPr lang="en-US" sz="3600" b="1" dirty="0" err="1"/>
              <a:t>te</a:t>
            </a:r>
            <a:r>
              <a:rPr lang="en-US" sz="3600" b="1" dirty="0"/>
              <a:t> </a:t>
            </a:r>
            <a:r>
              <a:rPr lang="en-US" sz="3600" b="1" dirty="0" err="1"/>
              <a:t>volgen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21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#4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43909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Als je merkt </a:t>
            </a:r>
            <a:r>
              <a:rPr lang="en-US" sz="3600" b="1" dirty="0" err="1"/>
              <a:t>dat</a:t>
            </a:r>
            <a:r>
              <a:rPr lang="en-US" sz="3600" b="1" dirty="0"/>
              <a:t> </a:t>
            </a:r>
          </a:p>
          <a:p>
            <a:r>
              <a:rPr lang="en-US" sz="3600" b="1" dirty="0"/>
              <a:t>het </a:t>
            </a:r>
            <a:r>
              <a:rPr lang="en-US" sz="3600" b="1" dirty="0" err="1"/>
              <a:t>niet</a:t>
            </a:r>
            <a:r>
              <a:rPr lang="en-US" sz="3600" b="1" dirty="0"/>
              <a:t> </a:t>
            </a:r>
            <a:r>
              <a:rPr lang="en-US" sz="3600" b="1" dirty="0" err="1"/>
              <a:t>mogelijk</a:t>
            </a:r>
            <a:r>
              <a:rPr lang="en-US" sz="3600" b="1" dirty="0"/>
              <a:t> is</a:t>
            </a:r>
          </a:p>
          <a:p>
            <a:r>
              <a:rPr lang="en-US" sz="3600" b="1" dirty="0"/>
              <a:t>om dat te doen,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wat doe je dan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347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#5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4168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Hoe makkelijk is het </a:t>
            </a:r>
          </a:p>
          <a:p>
            <a:r>
              <a:rPr lang="en-US" sz="3600" b="1" dirty="0"/>
              <a:t>om </a:t>
            </a:r>
            <a:r>
              <a:rPr lang="en-US" sz="3600" b="1" dirty="0" err="1"/>
              <a:t>te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beslissen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/>
              <a:t>om het </a:t>
            </a:r>
          </a:p>
          <a:p>
            <a:r>
              <a:rPr lang="en-US" sz="3600" b="1" dirty="0" err="1"/>
              <a:t>werk</a:t>
            </a:r>
            <a:r>
              <a:rPr lang="en-US" sz="3600" b="1" dirty="0"/>
              <a:t> </a:t>
            </a:r>
            <a:r>
              <a:rPr lang="en-US" sz="3600" b="1" dirty="0" err="1"/>
              <a:t>te</a:t>
            </a:r>
            <a:r>
              <a:rPr lang="en-US" sz="3600" b="1" dirty="0"/>
              <a:t> </a:t>
            </a:r>
            <a:r>
              <a:rPr lang="en-US" sz="3600" b="1" dirty="0" err="1"/>
              <a:t>onderbreken</a:t>
            </a:r>
            <a:r>
              <a:rPr lang="en-US" sz="36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0266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VRAAG #6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7502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Wat zou je nodig hebben </a:t>
            </a:r>
          </a:p>
          <a:p>
            <a:r>
              <a:rPr lang="en-US" sz="3600" b="1" dirty="0"/>
              <a:t>om </a:t>
            </a:r>
            <a:r>
              <a:rPr lang="en-US" sz="3600" b="1" dirty="0" err="1">
                <a:solidFill>
                  <a:schemeClr val="tx1"/>
                </a:solidFill>
              </a:rPr>
              <a:t>makkelijker</a:t>
            </a:r>
            <a:r>
              <a:rPr lang="en-US" sz="3600" b="1" dirty="0"/>
              <a:t> die </a:t>
            </a:r>
          </a:p>
          <a:p>
            <a:r>
              <a:rPr lang="en-US" sz="3600" b="1" dirty="0" err="1"/>
              <a:t>beslissing</a:t>
            </a:r>
            <a:r>
              <a:rPr lang="en-US" sz="3600" b="1" dirty="0"/>
              <a:t> </a:t>
            </a:r>
            <a:r>
              <a:rPr lang="en-US" sz="3600" b="1" dirty="0" err="1"/>
              <a:t>te</a:t>
            </a:r>
            <a:r>
              <a:rPr lang="en-US" sz="3600" b="1" dirty="0"/>
              <a:t> </a:t>
            </a:r>
            <a:r>
              <a:rPr lang="en-US" sz="3600" b="1" dirty="0" err="1"/>
              <a:t>maken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7815102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ing Newsletter">
  <a:themeElements>
    <a:clrScheme name="Simple Light">
      <a:dk1>
        <a:srgbClr val="143A78"/>
      </a:dk1>
      <a:lt1>
        <a:srgbClr val="F3F3F3"/>
      </a:lt1>
      <a:dk2>
        <a:srgbClr val="D9D9D9"/>
      </a:dk2>
      <a:lt2>
        <a:srgbClr val="2E5FAF"/>
      </a:lt2>
      <a:accent1>
        <a:srgbClr val="143A78"/>
      </a:accent1>
      <a:accent2>
        <a:srgbClr val="0A419B"/>
      </a:accent2>
      <a:accent3>
        <a:srgbClr val="EE5C00"/>
      </a:accent3>
      <a:accent4>
        <a:srgbClr val="6C98DF"/>
      </a:accent4>
      <a:accent5>
        <a:srgbClr val="004BC5"/>
      </a:accent5>
      <a:accent6>
        <a:srgbClr val="143A78"/>
      </a:accent6>
      <a:hlink>
        <a:srgbClr val="F3F3F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B44B2582921543A5E62A0C72FCD133" ma:contentTypeVersion="13" ma:contentTypeDescription="Create a new document." ma:contentTypeScope="" ma:versionID="ceab68bd5bf60b2cb8e6696ea9833a4d">
  <xsd:schema xmlns:xsd="http://www.w3.org/2001/XMLSchema" xmlns:xs="http://www.w3.org/2001/XMLSchema" xmlns:p="http://schemas.microsoft.com/office/2006/metadata/properties" xmlns:ns2="fe52d76d-69cf-4730-acc8-88590a9fb2e4" xmlns:ns3="a20cc51b-09ea-49f7-8431-7aa137fb67f9" targetNamespace="http://schemas.microsoft.com/office/2006/metadata/properties" ma:root="true" ma:fieldsID="8cbfb9e9894d2b2c84795289c4422dff" ns2:_="" ns3:_="">
    <xsd:import namespace="fe52d76d-69cf-4730-acc8-88590a9fb2e4"/>
    <xsd:import namespace="a20cc51b-09ea-49f7-8431-7aa137fb67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2d76d-69cf-4730-acc8-88590a9fb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cc51b-09ea-49f7-8431-7aa137fb67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C65FEC-8761-48F2-82CB-7710F24F6193}"/>
</file>

<file path=customXml/itemProps2.xml><?xml version="1.0" encoding="utf-8"?>
<ds:datastoreItem xmlns:ds="http://schemas.openxmlformats.org/officeDocument/2006/customXml" ds:itemID="{198656E2-B18F-407F-B150-9670F6D5B8A9}"/>
</file>

<file path=customXml/itemProps3.xml><?xml version="1.0" encoding="utf-8"?>
<ds:datastoreItem xmlns:ds="http://schemas.openxmlformats.org/officeDocument/2006/customXml" ds:itemID="{E03363FA-8E69-4A0E-A6F0-ED8C1FE7133B}"/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141</Words>
  <Application>Microsoft Office PowerPoint</Application>
  <PresentationFormat>On-screen Show (16:9)</PresentationFormat>
  <Paragraphs>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Assistant ExtraLight</vt:lpstr>
      <vt:lpstr>HelveticaNeueLT Pro 55 Roman</vt:lpstr>
      <vt:lpstr>Nunito Sans</vt:lpstr>
      <vt:lpstr>Nunito Sans ExtraBold</vt:lpstr>
      <vt:lpstr>Pontano Sans</vt:lpstr>
      <vt:lpstr>Proxima Nova</vt:lpstr>
      <vt:lpstr>Proxima Nova Semibold</vt:lpstr>
      <vt:lpstr>Marketing Newsletter</vt:lpstr>
      <vt:lpstr>SlidesGo Final Pages</vt:lpstr>
      <vt:lpstr>TOOLBOX</vt:lpstr>
      <vt:lpstr>PowerPoint Presentation</vt:lpstr>
      <vt:lpstr>VRAAG #1</vt:lpstr>
      <vt:lpstr>VRAAG #2</vt:lpstr>
      <vt:lpstr>VRAAG #2</vt:lpstr>
      <vt:lpstr>VRAAG #3</vt:lpstr>
      <vt:lpstr>VRAAG #4</vt:lpstr>
      <vt:lpstr>VRAAG #5</vt:lpstr>
      <vt:lpstr>VRAAG #6</vt:lpstr>
      <vt:lpstr>BONUSVRAAG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THE  EXTRA MILE</dc:title>
  <dc:creator>Vangeel, Jan</dc:creator>
  <cp:keywords>, docId:AFFBA4636027B692BBBEF257CABC0808</cp:keywords>
  <cp:lastModifiedBy>Vangeel, Jan</cp:lastModifiedBy>
  <cp:revision>29</cp:revision>
  <dcterms:modified xsi:type="dcterms:W3CDTF">2022-04-07T07:38:45Z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0x0101007DB44B2582921543A5E62A0C72FCD133</vt:lpwstr>
  </property>
</Properties>
</file>